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4" r:id="rId9"/>
    <p:sldId id="267" r:id="rId10"/>
    <p:sldId id="265" r:id="rId11"/>
    <p:sldId id="26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3999" cy="51398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6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Тема: «Одежда»</a:t>
            </a:r>
          </a:p>
          <a:p>
            <a:pPr algn="ctr"/>
            <a:endParaRPr lang="en-US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Никифорова Н.П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448800" cy="7086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" y="785794"/>
            <a:ext cx="850108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Я из ткани разной.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 с коротким рукавом,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Бываю жёлтой, красной,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 рисунком и простой.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футб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58" y="39268"/>
            <a:ext cx="9091642" cy="681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80" cy="68723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1" y="2967335"/>
            <a:ext cx="800105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внимание.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448800" cy="7086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1" y="714356"/>
            <a:ext cx="778674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Летом бабушка вязала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Чтоб я в холод надевала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Очень бабушку люблю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 подарок берегу.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свитер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1642" cy="68187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1500174"/>
            <a:ext cx="828680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Если дождик, не грусти.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Надевать меня спеши.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 на улицу смелее.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Ты со мною выходи.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плащ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80" cy="6872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448800" cy="7086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" y="928670"/>
            <a:ext cx="850108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 воротник и два рукава.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Но мальчишки не наденут никогда.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платье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80" cy="6872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448800" cy="7086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00042"/>
            <a:ext cx="828680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Её папа надевает.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Утром на работу.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Ну и мне её погладят.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Чтоб надел я в школу.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рубаш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80" cy="6872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101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5</cp:revision>
  <dcterms:created xsi:type="dcterms:W3CDTF">2022-11-08T04:29:41Z</dcterms:created>
  <dcterms:modified xsi:type="dcterms:W3CDTF">2022-11-08T11:49:53Z</dcterms:modified>
</cp:coreProperties>
</file>