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  <p:sldId id="27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73" d="100"/>
          <a:sy n="73" d="100"/>
        </p:scale>
        <p:origin x="62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8455" y="633547"/>
            <a:ext cx="11038115" cy="2262781"/>
          </a:xfrm>
        </p:spPr>
        <p:txBody>
          <a:bodyPr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«Применение ТИКО - технологии для развития познавательно-творческих способностей детей дошкольного возраста через конструкторскую деятельность»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33749" y="4777379"/>
            <a:ext cx="9810205" cy="1884678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ГБДОУ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сада №7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sun9-43.userapi.com/impf/ArtJbwZePEAAtD9DvS8Xb06xkV57qzMuXiT0XQ/j3BkDrFiRuY.jpg?size=224x224&amp;quality=95&amp;sign=ad34bb6c2dfcd579e9cb69528ddd67b2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705" y="3512728"/>
            <a:ext cx="2744379" cy="2744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863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9285" y="297199"/>
            <a:ext cx="8911687" cy="1280890"/>
          </a:xfrm>
        </p:spPr>
        <p:txBody>
          <a:bodyPr>
            <a:normAutofit fontScale="9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571500" indent="-571500" algn="ctr">
              <a:buFont typeface="Wingdings" panose="05000000000000000000" pitchFamily="2" charset="2"/>
              <a:buChar char="q"/>
            </a:pPr>
            <a:r>
              <a:rPr lang="ru-RU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семьями </a:t>
            </a:r>
            <a:r>
              <a:rPr lang="ru-RU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воспитанников:</a:t>
            </a:r>
            <a:r>
              <a:rPr lang="ru-RU" b="1" dirty="0">
                <a:ln/>
                <a:solidFill>
                  <a:schemeClr val="accent3"/>
                </a:solidFill>
              </a:rPr>
              <a:t/>
            </a:r>
            <a:br>
              <a:rPr lang="ru-RU" b="1" dirty="0">
                <a:ln/>
                <a:solidFill>
                  <a:schemeClr val="accent3"/>
                </a:solidFill>
              </a:rPr>
            </a:b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Объект 3" descr="https://sun9-43.userapi.com/impg/Rb4fiHX1V4dSUUX7ylLXh7Mzpu_cSSMMjZDfxg/e6r6D6zRgPY.jpg?size=810x1080&amp;quality=95&amp;sign=d9591b7595fadbbece658978dcc435fa&amp;type=album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67489">
            <a:off x="5321753" y="3073557"/>
            <a:ext cx="2839887" cy="3655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sun9-24.userapi.com/impg/mrbkvSiBFWKMMSiIfHvDaD7Ym13qJISU2gR0Bw/MNgPULVNzuQ.jpg?size=810x1080&amp;quality=95&amp;sign=dbb1c3f3632de4f8f09ae414e1a20c5d&amp;type=album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2542">
            <a:off x="8906270" y="2726150"/>
            <a:ext cx="2925716" cy="38031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471510" y="1755813"/>
            <a:ext cx="20485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kern="50" dirty="0" smtClean="0">
                <a:latin typeface="Times New Roman" panose="02020603050405020304" pitchFamily="18" charset="0"/>
                <a:ea typeface="Lucida Sans Unicode" panose="020B0602030504020204" pitchFamily="34" charset="0"/>
              </a:rPr>
              <a:t>Консультация</a:t>
            </a:r>
            <a:r>
              <a:rPr lang="ru-RU" kern="50" dirty="0" smtClean="0">
                <a:latin typeface="Times New Roman" panose="02020603050405020304" pitchFamily="18" charset="0"/>
                <a:ea typeface="Lucida Sans Unicode" panose="020B0602030504020204" pitchFamily="34" charset="0"/>
              </a:rPr>
              <a:t>: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20084" y="1755813"/>
            <a:ext cx="52990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kern="50" dirty="0">
                <a:solidFill>
                  <a:srgbClr val="FF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Mangal"/>
              </a:rPr>
              <a:t>«Как развить в малыше задатки конструктора»</a:t>
            </a:r>
            <a:endParaRPr lang="ru-RU" kern="5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Lucida Sans Unicode" panose="020B0602030504020204" pitchFamily="34" charset="0"/>
              <a:cs typeface="Mangal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4561" y="2281145"/>
            <a:ext cx="53346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ru-RU" kern="50" dirty="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Mangal"/>
              </a:rPr>
              <a:t> </a:t>
            </a:r>
            <a:r>
              <a:rPr lang="ru-RU" kern="50" dirty="0">
                <a:solidFill>
                  <a:srgbClr val="FF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Mangal"/>
              </a:rPr>
              <a:t>«Возможности развивающего конструктора ТИКО»</a:t>
            </a:r>
            <a:endParaRPr lang="ru-RU" sz="1600" kern="5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Lucida Sans Unicode" panose="020B0602030504020204" pitchFamily="34" charset="0"/>
              <a:cs typeface="Mangal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9450" y="2281145"/>
            <a:ext cx="21126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kern="50" dirty="0" smtClean="0">
                <a:latin typeface="Times New Roman" panose="02020603050405020304" pitchFamily="18" charset="0"/>
                <a:ea typeface="Lucida Sans Unicode" panose="020B0602030504020204" pitchFamily="34" charset="0"/>
              </a:rPr>
              <a:t>Консультация: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52569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ru-RU" sz="32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</a:t>
            </a:r>
            <a:r>
              <a:rPr lang="ru-RU" sz="32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воспитанниками:</a:t>
            </a:r>
            <a:r>
              <a:rPr lang="ru-RU" b="1" dirty="0">
                <a:ln/>
                <a:solidFill>
                  <a:schemeClr val="accent3"/>
                </a:solidFill>
              </a:rPr>
              <a:t/>
            </a:r>
            <a:br>
              <a:rPr lang="ru-RU" b="1" dirty="0">
                <a:ln/>
                <a:solidFill>
                  <a:schemeClr val="accent3"/>
                </a:solidFill>
              </a:rPr>
            </a:b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110" name="Picture 14" descr="https://sun9-58.userapi.com/impf/Uq_u0F3w341qevUfjmq81MDYDdd3tXagcAEn9g/z0PGAMgE1Rw.jpg?size=556x417&amp;quality=95&amp;sign=938150cbcfa58dd371512dc20a157e69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258" y="2118359"/>
            <a:ext cx="5579019" cy="418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478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s://ds04.infourok.ru/uploads/ex/0fae/0019c5b5-6995d467/hello_html_mccd90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1420" y="3642024"/>
            <a:ext cx="3874679" cy="3006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s://www.maam.ru/upload/blogs/detsad-317981-14602965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248" y="692331"/>
            <a:ext cx="3629544" cy="272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s://ds04.infourok.ru/uploads/ex/0fae/0019c5b5-6995d467/hello_html_m52c36a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0425" y="692331"/>
            <a:ext cx="2218072" cy="237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https://ds05.infourok.ru/uploads/ex/08f1/00044eb0-0a8f3d09/hello_html_6c87a8a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" t="45693" r="54671" b="1423"/>
          <a:stretch/>
        </p:blipFill>
        <p:spPr bwMode="auto">
          <a:xfrm>
            <a:off x="1802674" y="3918857"/>
            <a:ext cx="3749040" cy="273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776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fsd.multiurok.ru/html/2019/05/21/s_5ce442291c0b6/1161676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5" y="1698171"/>
            <a:ext cx="3162391" cy="476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https://www.maam.ru/upload/blogs/detsad-317981-14602966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698" y="2199816"/>
            <a:ext cx="3098852" cy="397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250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0594" y="349790"/>
            <a:ext cx="8911687" cy="1280890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571500" indent="-571500" algn="ctr">
              <a:buFont typeface="Wingdings" panose="05000000000000000000" pitchFamily="2" charset="2"/>
              <a:buChar char="q"/>
            </a:pPr>
            <a:r>
              <a:rPr lang="ru-RU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 обучения дошкольников конструированию</a:t>
            </a:r>
            <a:endParaRPr lang="ru-RU" b="1" dirty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1417" y="2016033"/>
            <a:ext cx="10293532" cy="4188823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целью развития детского конструирования как деятельности, в процессе которой развивается и сам ребенок, исследователи (З.В.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Лиштван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В.Г. Нечаева, Л.А. Парамонова, Н.Н.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Поддьяков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Фребель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др.) предложили разные формы организации обучения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образцу;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модели;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условиям;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простейшим чертежам и наглядным схемам;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замыслу;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 теме.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2173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8160" y="1734453"/>
            <a:ext cx="8911687" cy="1280890"/>
          </a:xfrm>
        </p:spPr>
        <p:txBody>
          <a:bodyPr/>
          <a:lstStyle/>
          <a:p>
            <a:pPr algn="ctr"/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СПАСИБО ЗА ВНИМАНИЕ!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8194" name="Picture 2" descr="https://klike.net/uploads/posts/2019-11/1574159100_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5893" y="3106783"/>
            <a:ext cx="3211383" cy="226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7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9837" y="1207305"/>
            <a:ext cx="9375366" cy="1280890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b="1" dirty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488195"/>
            <a:ext cx="10728960" cy="4369805"/>
          </a:xfrm>
        </p:spPr>
        <p:txBody>
          <a:bodyPr/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интереса к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познавательно-творческой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 </a:t>
            </a:r>
          </a:p>
          <a:p>
            <a:endParaRPr lang="ru-RU" dirty="0"/>
          </a:p>
        </p:txBody>
      </p:sp>
      <p:pic>
        <p:nvPicPr>
          <p:cNvPr id="2050" name="Picture 2" descr="https://sun9-32.userapi.com/impf/G8E4C0UrjmQrTmp6dj-AROJ0V0gs2J6BHht8TQ/fwyIlECAIvk.jpg?size=262x190&amp;quality=95&amp;sign=b6ebaa5f11ed201d94fd7e1075649117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6721" y="3769085"/>
            <a:ext cx="3813719" cy="2765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071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b="1" dirty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2039" y="1632858"/>
            <a:ext cx="10224452" cy="488550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32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  <a:endParaRPr lang="ru-RU" sz="32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Познакомить с конструктором, деталями, способами соединения, конструирование по схемам.</a:t>
            </a:r>
          </a:p>
          <a:p>
            <a:pPr marL="0" indent="0" algn="just">
              <a:buNone/>
            </a:pPr>
            <a:r>
              <a:rPr lang="ru-RU" sz="32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  <a:endParaRPr lang="ru-RU" sz="32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Развивать творческие способности детей в процессе занятий с помощью конструктора.</a:t>
            </a:r>
          </a:p>
          <a:p>
            <a:pPr algn="just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Привить художественный вкус и эстетическое восприятие.</a:t>
            </a:r>
          </a:p>
          <a:p>
            <a:pPr marL="0" indent="0" algn="just">
              <a:buNone/>
            </a:pPr>
            <a:r>
              <a:rPr lang="ru-RU" sz="32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  <a:endParaRPr lang="ru-RU" sz="32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Создать атрибуты для сюжетно-ролевых и дидактических игр, игр-драматизаций.</a:t>
            </a:r>
          </a:p>
          <a:p>
            <a:pPr algn="just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Воспитывать интерес к предмету (за счёт необычной формы задания).</a:t>
            </a:r>
          </a:p>
          <a:p>
            <a:pPr algn="just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Тренировать дисциплину.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474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АКТУАЛЬНОСТЬ…</a:t>
            </a:r>
            <a:endParaRPr lang="ru-RU" b="1" dirty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8537" y="2133600"/>
            <a:ext cx="10833463" cy="3777622"/>
          </a:xfrm>
        </p:spPr>
        <p:txBody>
          <a:bodyPr/>
          <a:lstStyle/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выбранной темы по самообразованию обусловлена тем, что конструирование во ФГОС определено как компонент обязательной части программы, вид деятельности, способствующей развитию </a:t>
            </a:r>
            <a:r>
              <a:rPr lang="ru-RU" sz="28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8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 детей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</a:t>
            </a:r>
            <a:r>
              <a:rPr lang="ru-RU" sz="28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умений наблюдать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экспериментировать.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2697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3657" y="597984"/>
            <a:ext cx="8911687" cy="1280890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571500" indent="-571500" algn="ctr">
              <a:buFont typeface="Wingdings" panose="05000000000000000000" pitchFamily="2" charset="2"/>
              <a:buChar char="q"/>
            </a:pPr>
            <a:r>
              <a:rPr lang="ru-RU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«ТИКО»</a:t>
            </a:r>
            <a:endParaRPr lang="ru-RU" b="1" dirty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0975" y="1598022"/>
            <a:ext cx="10067698" cy="377762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ТИКО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Трансформируемый Игровой Конструктор Объемного моделирования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- это полифункциональный трансформируемый игровой материал, предназначенный для развития дошкольников в 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 образовательной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ребенка, изготовлен из экологически чистых, безопасных, практичных и износостойких материалов.</a:t>
            </a:r>
          </a:p>
        </p:txBody>
      </p:sp>
      <p:pic>
        <p:nvPicPr>
          <p:cNvPr id="3074" name="Picture 2" descr="https://sun9-20.userapi.com/impf/utZmqQj59S_BdjEv_mejVmPYcp5PegECl1OiSQ/BOewqetNAYY.jpg?size=272x186&amp;quality=95&amp;sign=89989db93a57b5c67218af862f3c3fcc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9576" y="4849269"/>
            <a:ext cx="2590800" cy="177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6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2479" y="852710"/>
            <a:ext cx="8911687" cy="1280890"/>
          </a:xfrm>
        </p:spPr>
        <p:txBody>
          <a:bodyPr>
            <a:normAutofit fontScale="90000"/>
          </a:bodyPr>
          <a:lstStyle/>
          <a:p>
            <a:pPr marL="571500" indent="-571500" algn="ctr">
              <a:buFont typeface="Wingdings" panose="05000000000000000000" pitchFamily="2" charset="2"/>
              <a:buChar char="ü"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развивает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ТИКО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86892" y="2133600"/>
            <a:ext cx="9505995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умения;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интеллектуальные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умения;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умения;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организаторские и оценочные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умения.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274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algn="ctr"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развивающие задачи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ТИКО: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1" y="2133600"/>
            <a:ext cx="9219611" cy="3777622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занять ребенка активной творческой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деятельностью;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укрепить пальцы и кисти, развить мелкую моторику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развитие левого и правого полушарий головного мозга ребенка за счет необходимости управлять руками 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мыслить при создании объёмных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ребенка с различными геометрическими телами.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292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algn="ctr"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етский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ТИКО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3120" y="2133600"/>
            <a:ext cx="9692640" cy="3777622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Известные российские педагоги считают, что один из девизов обучения должен быть "Обучаемся, играя". Попробуйте сказать ребенку: "Играй" - он будет весело играть, потому, что это весело. Если скажете: "Теперь давай учиться" - это будет скучно и грустно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 Занимаясь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ребенком, внимательно следите за его состоянием, незаметно переключая его внимание с игры на обучение и с обучения на игру. Ведь воспитание ребенка это тоже игра, игра для родителей, ставка в которой - будущее вашего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1525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571500" indent="-571500" algn="ctr">
              <a:buFont typeface="Wingdings" panose="05000000000000000000" pitchFamily="2" charset="2"/>
              <a:buChar char="ü"/>
            </a:pPr>
            <a:r>
              <a:rPr lang="ru-RU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играть?</a:t>
            </a:r>
            <a:endParaRPr lang="ru-RU" b="1" dirty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7989" y="2133600"/>
            <a:ext cx="9875520" cy="3777622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игры обязательно называйте ребенку все фигуры. Так вы обогащаете его словарный запас и помогаете ему в будущем легче овладеть геометрией.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ебёнок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удивит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придумывая и собирая фигуры из 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ТИКО!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Набор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Малыш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собрать самые разные модели: кошку, зайца, лису, робота и многое другое. Фантазия детей безгранична, и с помощью этого конструктора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воплощает в жизнь самые необычные свои замыслы.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63477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58</TotalTime>
  <Words>474</Words>
  <Application>Microsoft Office PowerPoint</Application>
  <PresentationFormat>Широкоэкранный</PresentationFormat>
  <Paragraphs>51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Century Gothic</vt:lpstr>
      <vt:lpstr>Lucida Sans Unicode</vt:lpstr>
      <vt:lpstr>Mangal</vt:lpstr>
      <vt:lpstr>Times New Roman</vt:lpstr>
      <vt:lpstr>Wingdings</vt:lpstr>
      <vt:lpstr>Wingdings 3</vt:lpstr>
      <vt:lpstr>Легкий дым</vt:lpstr>
      <vt:lpstr>«Применение ТИКО - технологии для развития познавательно-творческих способностей детей дошкольного возраста через конструкторскую деятельность»</vt:lpstr>
      <vt:lpstr>ЦЕЛЬ:</vt:lpstr>
      <vt:lpstr>ЗАДАЧИ:</vt:lpstr>
      <vt:lpstr>АКТУАЛЬНОСТЬ…</vt:lpstr>
      <vt:lpstr>Понятие «ТИКО»</vt:lpstr>
      <vt:lpstr>Что развивает ТИКО:  </vt:lpstr>
      <vt:lpstr>Основные развивающие задачи ТИКО:</vt:lpstr>
      <vt:lpstr>Детский конструктор «ТИКО» - это игра или обучение?</vt:lpstr>
      <vt:lpstr>Как играть?</vt:lpstr>
      <vt:lpstr>Взаимодействие с семьями воспитанников: </vt:lpstr>
      <vt:lpstr>Взаимодействие с воспитанниками: </vt:lpstr>
      <vt:lpstr>Презентация PowerPoint</vt:lpstr>
      <vt:lpstr>Презентация PowerPoint</vt:lpstr>
      <vt:lpstr>Формы организации обучения дошкольников конструированию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«Применение ТИКО - технологии для развития познавательно-творческих способностей детей дошкольного возраста через конструкторскую деятельность»</dc:title>
  <dc:creator>User</dc:creator>
  <cp:lastModifiedBy>User</cp:lastModifiedBy>
  <cp:revision>8</cp:revision>
  <dcterms:created xsi:type="dcterms:W3CDTF">2022-03-22T09:57:40Z</dcterms:created>
  <dcterms:modified xsi:type="dcterms:W3CDTF">2022-03-22T11:12:15Z</dcterms:modified>
</cp:coreProperties>
</file>