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8" r:id="rId10"/>
    <p:sldId id="280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87" autoAdjust="0"/>
  </p:normalViewPr>
  <p:slideViewPr>
    <p:cSldViewPr>
      <p:cViewPr varScale="1">
        <p:scale>
          <a:sx n="72" d="100"/>
          <a:sy n="7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2E040-3E65-4DA5-99D6-5D0A81E5D6F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F8968-5AE4-416F-B528-47C0AAE647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F8968-5AE4-416F-B528-47C0AAE6474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2F2E2-DC53-4971-AC51-4630BC47A34F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617A3-DA71-4C5B-9C01-6C485327F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6480720" cy="108012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Прыжок в длину с разбега</a:t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4338" name="Picture 2" descr="https://uchebnik.mos.ru/system_2/atomic_objects/files/006/306/147/original/%D0%B2_%D0%B4%D0%BB%D0%B8%D0%BD%D1%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16832"/>
            <a:ext cx="5737439" cy="2448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16216" y="5661248"/>
            <a:ext cx="262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</a:t>
            </a:r>
            <a:r>
              <a:rPr lang="ru-RU" smtClean="0"/>
              <a:t>: </a:t>
            </a:r>
            <a:r>
              <a:rPr lang="ru-RU" smtClean="0"/>
              <a:t>Петченко </a:t>
            </a:r>
            <a:r>
              <a:rPr lang="ru-RU" dirty="0" smtClean="0"/>
              <a:t>Александра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696744" cy="1728192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Силы, действующие на спортсмена в момент прыжка в длину</a:t>
            </a:r>
            <a:endParaRPr lang="ru-RU" sz="320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700808"/>
            <a:ext cx="53285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arenR"/>
            </a:pPr>
            <a:r>
              <a:rPr lang="ru-RU" sz="2000" dirty="0" smtClean="0"/>
              <a:t>Сила реакции опоры, которая направлена перпендикулярно к опоре;</a:t>
            </a:r>
          </a:p>
          <a:p>
            <a:pPr marL="342900" indent="-342900" algn="ctr">
              <a:buAutoNum type="arabicParenR"/>
            </a:pPr>
            <a:r>
              <a:rPr lang="ru-RU" sz="2000" dirty="0" smtClean="0"/>
              <a:t> Сила инерции движения, приобретённая от разбега и отталкивания, направленная под углом к горизонту;</a:t>
            </a:r>
          </a:p>
          <a:p>
            <a:pPr marL="342900" indent="-342900" algn="ctr">
              <a:buAutoNum type="arabicParenR"/>
            </a:pPr>
            <a:r>
              <a:rPr lang="ru-RU" sz="2000" dirty="0" smtClean="0"/>
              <a:t>Сила тяжести( масса тела спортсмена), направленная вниз;</a:t>
            </a:r>
          </a:p>
          <a:p>
            <a:pPr marL="342900" indent="-342900" algn="ctr">
              <a:buAutoNum type="arabicParenR"/>
            </a:pPr>
            <a:r>
              <a:rPr lang="ru-RU" sz="2000" dirty="0" smtClean="0"/>
              <a:t> Сила сопротивления воздушной среды, направленная в сторону, противоположную движению </a:t>
            </a:r>
            <a:r>
              <a:rPr lang="ru-RU" sz="2000" dirty="0" err="1" smtClean="0"/>
              <a:t>прыгуна,а</a:t>
            </a:r>
            <a:r>
              <a:rPr lang="ru-RU" sz="2000" dirty="0" smtClean="0"/>
              <a:t> так же действуют внутренние силы- это сила мышечной тяги, упругие силы, которые деформируют соединительнотканные и мышечные соединения).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6480720" cy="446449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Оптимальные режимы прыжка в длину.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Повышение результативности в прыжках в длину с разбега зависит от силы ног, скорости разбега, быстроты отталкивания и коор­динационных способностей прыгуна.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Факторы, влияющие на результат в прыжках в длину с разбега: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скорость разбега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скорость вылета после отталкивания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угол вылета ОЦМТ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особенности техники приземления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2708920"/>
            <a:ext cx="6480720" cy="108012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 </a:t>
            </a:r>
            <a:r>
              <a:rPr lang="ru-RU" sz="31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Прыжок</a:t>
            </a:r>
            <a:r>
              <a:rPr lang="ru-RU" sz="31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 – </a:t>
            </a:r>
            <a:r>
              <a:rPr lang="ru-RU" sz="31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ациклическое упражнение, в котором фазы движений не повторяются.</a:t>
            </a:r>
            <a:br>
              <a:rPr lang="ru-RU" sz="31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31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Прыжок в длину -дисциплина технических видов легкоатлетической программы, относящаяся к горизонтальным прыжкам.</a:t>
            </a:r>
            <a:r>
              <a:rPr lang="ru-RU" sz="3100" b="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/>
            </a:r>
            <a:br>
              <a:rPr lang="ru-RU" sz="3100" b="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</a:b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6480720" cy="18722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Движения спортсмена в прыжках в длину принято условно подразделять на четыре основные фазы: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10242" name="AutoShape 2" descr="https://dereksiz.org/prijki-v-dlinu-s-razbega/192148_html_71685cc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dereksiz.org/prijki-v-dlinu-s-razbega/192148_html_71685cc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пры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914400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6480720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В спортивной практике известны следующие способы прыжка: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8194" name="Picture 2" descr="https://myslide.ru/documents_7/609e648673835c3e3bb412be377f16bc/img6.jpg"/>
          <p:cNvPicPr>
            <a:picLocks noChangeAspect="1" noChangeArrowheads="1"/>
          </p:cNvPicPr>
          <p:nvPr/>
        </p:nvPicPr>
        <p:blipFill>
          <a:blip r:embed="rId2" cstate="print"/>
          <a:srcRect l="10395" t="43777" r="6446" b="7395"/>
          <a:stretch>
            <a:fillRect/>
          </a:stretch>
        </p:blipFill>
        <p:spPr bwMode="auto">
          <a:xfrm>
            <a:off x="0" y="1268760"/>
            <a:ext cx="5818921" cy="1872208"/>
          </a:xfrm>
          <a:prstGeom prst="rect">
            <a:avLst/>
          </a:prstGeom>
          <a:noFill/>
        </p:spPr>
      </p:pic>
      <p:pic>
        <p:nvPicPr>
          <p:cNvPr id="8196" name="Picture 4" descr="https://konspekta.net/lektsiiorgimg/baza4/2224888762808.files/image004.jpg"/>
          <p:cNvPicPr>
            <a:picLocks noChangeAspect="1" noChangeArrowheads="1"/>
          </p:cNvPicPr>
          <p:nvPr/>
        </p:nvPicPr>
        <p:blipFill>
          <a:blip r:embed="rId3" cstate="print"/>
          <a:srcRect b="14167"/>
          <a:stretch>
            <a:fillRect/>
          </a:stretch>
        </p:blipFill>
        <p:spPr bwMode="auto">
          <a:xfrm>
            <a:off x="1835696" y="2996952"/>
            <a:ext cx="5472608" cy="1740584"/>
          </a:xfrm>
          <a:prstGeom prst="rect">
            <a:avLst/>
          </a:prstGeom>
          <a:noFill/>
        </p:spPr>
      </p:pic>
      <p:pic>
        <p:nvPicPr>
          <p:cNvPr id="8198" name="Picture 6" descr="https://pandia.ru/text/80/594/images/img3_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884045"/>
            <a:ext cx="6084168" cy="19739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6768752" cy="40770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</a:rPr>
              <a:t>Разбег.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 В настоящее время ведущие прыгуны используют разбег длиной от 36 до 44 м (18-24 беговых шага). Длина разбега определяется рядом факторов: полом, ростовыми показателями, степенью подготовленности специальных физических качеств.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Это позволяет приобрести скорость в конце разбега до 11,0 м/с и начать полетную фазу со скоростью до 9,7 м/с. </a:t>
            </a:r>
            <a:endParaRPr lang="ru-RU" sz="14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7170" name="Picture 2" descr="https://s1.slide-share.ru/s_slide/fd849300fbbdaca54f4d0785fa0fb7e1/d17d0ae0-5947-4a6a-959a-7ac88660f24d.jpeg"/>
          <p:cNvPicPr>
            <a:picLocks noChangeAspect="1" noChangeArrowheads="1"/>
          </p:cNvPicPr>
          <p:nvPr/>
        </p:nvPicPr>
        <p:blipFill>
          <a:blip r:embed="rId2" cstate="print"/>
          <a:srcRect l="26249" t="64386" r="27289" b="17764"/>
          <a:stretch>
            <a:fillRect/>
          </a:stretch>
        </p:blipFill>
        <p:spPr bwMode="auto">
          <a:xfrm>
            <a:off x="2555776" y="4293096"/>
            <a:ext cx="5815705" cy="16757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6480720" cy="3024336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tx1"/>
                </a:solidFill>
                <a:effectLst/>
              </a:rPr>
              <a:t>Отталкивание.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 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Угол отталкивания составляет 70—75°, угол вылета — 20— 24°, а скорость вылета у сильнейших прыгунов-мужчин равняется 9,5—9,6 м/с.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endParaRPr lang="ru-RU" sz="1800" dirty="0"/>
          </a:p>
        </p:txBody>
      </p:sp>
      <p:pic>
        <p:nvPicPr>
          <p:cNvPr id="6146" name="Picture 2" descr="https://fs.znanio.ru/d5af0e/43/a9/0c7facfa49993b9e646dbc5abe3aafae54.jpg"/>
          <p:cNvPicPr>
            <a:picLocks noChangeAspect="1" noChangeArrowheads="1"/>
          </p:cNvPicPr>
          <p:nvPr/>
        </p:nvPicPr>
        <p:blipFill>
          <a:blip r:embed="rId2" cstate="print"/>
          <a:srcRect l="15338" t="53747" r="12350" b="7753"/>
          <a:stretch>
            <a:fillRect/>
          </a:stretch>
        </p:blipFill>
        <p:spPr bwMode="auto">
          <a:xfrm>
            <a:off x="0" y="3501008"/>
            <a:ext cx="7920880" cy="31683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7236296" cy="158417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</a:rPr>
              <a:t>Полет.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 Двигательные действия прыгуна в полете на высоте 50-75 см (по отношению к высоте расположения ОЦМТ спортсмена над опорой) должны обеспечить равновесие тела и далекое выбрасывание ног при приземлении.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endParaRPr lang="ru-RU" sz="1800" dirty="0"/>
          </a:p>
        </p:txBody>
      </p:sp>
      <p:pic>
        <p:nvPicPr>
          <p:cNvPr id="3" name="Picture 2" descr="https://myslide.ru/documents_7/609e648673835c3e3bb412be377f16bc/img6.jpg"/>
          <p:cNvPicPr>
            <a:picLocks noChangeAspect="1" noChangeArrowheads="1"/>
          </p:cNvPicPr>
          <p:nvPr/>
        </p:nvPicPr>
        <p:blipFill>
          <a:blip r:embed="rId2" cstate="print"/>
          <a:srcRect l="10395" t="43777" r="6446" b="7395"/>
          <a:stretch>
            <a:fillRect/>
          </a:stretch>
        </p:blipFill>
        <p:spPr bwMode="auto">
          <a:xfrm>
            <a:off x="1" y="1345596"/>
            <a:ext cx="5580112" cy="1795372"/>
          </a:xfrm>
          <a:prstGeom prst="rect">
            <a:avLst/>
          </a:prstGeom>
          <a:noFill/>
        </p:spPr>
      </p:pic>
      <p:pic>
        <p:nvPicPr>
          <p:cNvPr id="4" name="Picture 4" descr="https://konspekta.net/lektsiiorgimg/baza4/2224888762808.files/image004.jpg"/>
          <p:cNvPicPr>
            <a:picLocks noChangeAspect="1" noChangeArrowheads="1"/>
          </p:cNvPicPr>
          <p:nvPr/>
        </p:nvPicPr>
        <p:blipFill>
          <a:blip r:embed="rId3" cstate="print"/>
          <a:srcRect b="14167"/>
          <a:stretch>
            <a:fillRect/>
          </a:stretch>
        </p:blipFill>
        <p:spPr bwMode="auto">
          <a:xfrm>
            <a:off x="1907704" y="3068960"/>
            <a:ext cx="5472608" cy="1740584"/>
          </a:xfrm>
          <a:prstGeom prst="rect">
            <a:avLst/>
          </a:prstGeom>
          <a:noFill/>
        </p:spPr>
      </p:pic>
      <p:pic>
        <p:nvPicPr>
          <p:cNvPr id="5" name="Picture 6" descr="https://pandia.ru/text/80/594/images/img3_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884045"/>
            <a:ext cx="6084168" cy="19739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6480720" cy="24482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</a:rPr>
              <a:t>Приземление. </a:t>
            </a:r>
            <a:r>
              <a:rPr lang="ru-RU" sz="2000" b="0" dirty="0" smtClean="0">
                <a:solidFill>
                  <a:schemeClr val="tx1"/>
                </a:solidFill>
              </a:rPr>
              <a:t> </a:t>
            </a:r>
            <a:r>
              <a:rPr lang="ru-RU" sz="2000" b="0" dirty="0" smtClean="0"/>
              <a:t>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Полетная фаза заканчивается принятием поло­жения группировки с целью далекого вынесения ног при призем­лении. Разгибание ног в коленных суставах происходит перед самым касанием песка.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endParaRPr lang="ru-RU" sz="1800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4098" name="AutoShape 2" descr="https://nashaucheba.ru/docs/13/12819/conv_1/file1_html_m36890ae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nashaucheba.ru/docs/13/12819/conv_1/file1_html_m36890ae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 l="19090" t="23250" r="34422" b="24579"/>
          <a:stretch>
            <a:fillRect/>
          </a:stretch>
        </p:blipFill>
        <p:spPr bwMode="auto">
          <a:xfrm>
            <a:off x="2411760" y="2708920"/>
            <a:ext cx="5040560" cy="318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6480720" cy="417646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Мышцы работающие при прыжке в длину.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Основные работающие мышцы –это мышцы ног, а именно: средняя и малая ягодичные мышцы, глубокие мышцы, отвечающие за вращение ноги в тазобедренном суставе, приводящие мышцы бедра, двуглавые мышцы бедра, подколенная мышца ,четырехглавая мышца бедра, группа мышц, стабилизирующих положение голеностопного сустава, икроножная мышца. Так же в прыжке в длину задействованы мышцы рук, мышцы туловища, мышцы живота, мышца, выпрямляющая позвоночник, квадратная мышца поясницы.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472</TotalTime>
  <Words>175</Words>
  <Application>Microsoft Office PowerPoint</Application>
  <PresentationFormat>Экран (4:3)</PresentationFormat>
  <Paragraphs>26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Тема7</vt:lpstr>
      <vt:lpstr>Прыжок в длину с разбега </vt:lpstr>
      <vt:lpstr>  Прыжок – ациклическое упражнение, в котором фазы движений не повторяются. Прыжок в длину -дисциплина технических видов легкоатлетической программы, относящаяся к горизонтальным прыжкам. </vt:lpstr>
      <vt:lpstr>Движения спортсмена в прыжках в длину принято условно подразделять на четыре основные фазы:   </vt:lpstr>
      <vt:lpstr>В спортивной практике известны следующие способы прыжка:  </vt:lpstr>
      <vt:lpstr>Разбег. В настоящее время ведущие прыгуны используют разбег длиной от 36 до 44 м (18-24 беговых шага). Длина разбега определяется рядом факторов: полом, ростовыми показателями, степенью подготовленности специальных физических качеств. Это позволяет приобрести скорость в конце разбега до 11,0 м/с и начать полетную фазу со скоростью до 9,7 м/с. </vt:lpstr>
      <vt:lpstr>Отталкивание.  Угол отталкивания составляет 70—75°, угол вылета — 20— 24°, а скорость вылета у сильнейших прыгунов-мужчин равняется 9,5—9,6 м/с.  </vt:lpstr>
      <vt:lpstr>Полет. Двигательные действия прыгуна в полете на высоте 50-75 см (по отношению к высоте расположения ОЦМТ спортсмена над опорой) должны обеспечить равновесие тела и далекое выбрасывание ног при приземлении.   </vt:lpstr>
      <vt:lpstr>Приземление.   Полетная фаза заканчивается принятием поло­жения группировки с целью далекого вынесения ног при призем­лении. Разгибание ног в коленных суставах происходит перед самым касанием песка.  </vt:lpstr>
      <vt:lpstr>Мышцы работающие при прыжке в длину.  Основные работающие мышцы –это мышцы ног, а именно: средняя и малая ягодичные мышцы, глубокие мышцы, отвечающие за вращение ноги в тазобедренном суставе, приводящие мышцы бедра, двуглавые мышцы бедра, подколенная мышца ,четырехглавая мышца бедра, группа мышц, стабилизирующих положение голеностопного сустава, икроножная мышца. Так же в прыжке в длину задействованы мышцы рук, мышцы туловища, мышцы живота, мышца, выпрямляющая позвоночник, квадратная мышца поясницы. </vt:lpstr>
      <vt:lpstr>Силы, действующие на спортсмена в момент прыжка в длину</vt:lpstr>
      <vt:lpstr>Оптимальные режимы прыжка в длину. Повышение результативности в прыжках в длину с разбега зависит от силы ног, скорости разбега, быстроты отталкивания и коор­динационных способностей прыгуна. Факторы, влияющие на результат в прыжках в длину с разбега: - скорость разбега - скорость вылета после отталкивания - угол вылета ОЦМТ - особенности техники приземления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8-PC-8</cp:lastModifiedBy>
  <cp:revision>5</cp:revision>
  <dcterms:created xsi:type="dcterms:W3CDTF">2022-10-27T20:25:11Z</dcterms:created>
  <dcterms:modified xsi:type="dcterms:W3CDTF">2022-11-08T17:23:03Z</dcterms:modified>
</cp:coreProperties>
</file>