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33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24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74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53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991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897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10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11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312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046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CE720-9828-4AF3-87C2-166543996501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19268-C5CE-4BD0-B4EB-9436EA4F4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751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eodom.ru/images/catalog/photooboi/modainterio/2/3-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313" y="-687"/>
            <a:ext cx="6859375" cy="685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9187" y="0"/>
            <a:ext cx="11173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Путешествие в страну безопасности!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050" name="Picture 2" descr="https://media.giphy.com/media/yEtNd87cvbxYs/200w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700" y="2828925"/>
            <a:ext cx="1905000" cy="4029075"/>
          </a:xfrm>
          <a:prstGeom prst="rect">
            <a:avLst/>
          </a:prstGeom>
          <a:noFill/>
        </p:spPr>
      </p:pic>
      <p:pic>
        <p:nvPicPr>
          <p:cNvPr id="2052" name="Picture 4" descr="http://gifgifs.com/animations/jobs-people/medical-jobs/Docto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13975" y="4236723"/>
            <a:ext cx="1328841" cy="2621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20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s3log.by/d/1236040/d/trans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1164" y="-4234"/>
            <a:ext cx="8869672" cy="68664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30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529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znakka4estva.ru/uploads/category_items/sources/45d758cdae6f5c1352a7258fea4130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2718" y="0"/>
            <a:ext cx="9546565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  <p:sp>
        <p:nvSpPr>
          <p:cNvPr id="15362" name="AutoShape 2" descr="http://znakka4estva.ru/uploads/category_items/sources/45d758cdae6f5c1352a7258fea4130f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up/datai/139222/0006-01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6215" y="0"/>
            <a:ext cx="897957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privadmin.ru/assets/uploads/2016-08-05/2016-08-05_16-05-1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538" y="0"/>
            <a:ext cx="918892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  <p:sp>
        <p:nvSpPr>
          <p:cNvPr id="17410" name="AutoShape 2" descr="https://privadmin.ru/assets/uploads/2016-08-05/2016-08-05_16-05-14_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s6-yeisk.ru/images/p_2_240620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6478" y="0"/>
            <a:ext cx="873904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du.lyahovichi.edu.by/ru/sm.aspx?guid=26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603" y="0"/>
            <a:ext cx="876279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6906" y="0"/>
            <a:ext cx="4878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Как себя вести?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Picture 6" descr="http://www.nitharsanam.net/wp-content/uploads/2013/03/ANI.Ques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50" y="4755403"/>
            <a:ext cx="1328841" cy="2102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://ddu.lyahovichi.edu.by/ru/sm.aspx?guid=2610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551837"/>
            <a:ext cx="12192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Соблюдайте правила безопасности и будьте здоровы!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9460" name="Picture 4" descr="http://gimn26.ru/wp-content/uploads/2014/06/hug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591" y="599209"/>
            <a:ext cx="4295775" cy="1362075"/>
          </a:xfrm>
          <a:prstGeom prst="rect">
            <a:avLst/>
          </a:prstGeom>
          <a:noFill/>
        </p:spPr>
      </p:pic>
      <p:pic>
        <p:nvPicPr>
          <p:cNvPr id="19462" name="Picture 6" descr="http://gifgifs.com/animations/holidays/saint-patricks-day/Man_wave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5818" y="4001242"/>
            <a:ext cx="2818668" cy="2856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eodom.ru/images/catalog/photooboi/modainterio/2/3-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313" y="-687"/>
            <a:ext cx="6859375" cy="685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9187" y="0"/>
            <a:ext cx="11173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Путешествие в страну безопасности!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050" name="Picture 2" descr="https://media.giphy.com/media/yEtNd87cvbxYs/200w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700" y="2828925"/>
            <a:ext cx="1905000" cy="4029075"/>
          </a:xfrm>
          <a:prstGeom prst="rect">
            <a:avLst/>
          </a:prstGeom>
          <a:noFill/>
        </p:spPr>
      </p:pic>
      <p:pic>
        <p:nvPicPr>
          <p:cNvPr id="2052" name="Picture 4" descr="http://gifgifs.com/animations/jobs-people/medical-jobs/Docto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13975" y="4236723"/>
            <a:ext cx="1328841" cy="2621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20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41</Words>
  <Application>Microsoft Office PowerPoint</Application>
  <PresentationFormat>Произвольный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2018-05-01T16:39:34Z</dcterms:created>
  <dcterms:modified xsi:type="dcterms:W3CDTF">2018-05-01T17:44:55Z</dcterms:modified>
</cp:coreProperties>
</file>