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5" r:id="rId2"/>
    <p:sldId id="286" r:id="rId3"/>
    <p:sldId id="287" r:id="rId4"/>
    <p:sldId id="261" r:id="rId5"/>
    <p:sldId id="288" r:id="rId6"/>
    <p:sldId id="265" r:id="rId7"/>
    <p:sldId id="262" r:id="rId8"/>
    <p:sldId id="290" r:id="rId9"/>
    <p:sldId id="291" r:id="rId10"/>
    <p:sldId id="28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65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23345-AB33-4670-9350-ABBEBC9C0B19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F8C6E2-95A8-460D-8555-9C503196E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7350-735C-46EB-8BA3-93691D66911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9025-D1B2-4F54-8C65-A7D342752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7C64-945D-45FE-B442-86EFB1ECEFD5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5E9F-FC23-4430-A8B1-6FA76B719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EF5B-9EFF-41BC-B287-C9B6313D31E2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8B8D-A0CF-47E4-BBF9-33BF0B683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E9856-5536-455D-9E87-8549DC07835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3B52-3AFD-477C-9D3F-B81ECA1F3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B449-8E07-4CE6-89A0-711007E0D43C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A28E-B2DC-441E-91C0-768A90762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815C5-2609-4C76-80FF-63082058A4FF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FCE5B0-A03F-4699-BDC0-592918A32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050D6-DD17-4720-B264-9B6DA12A87E1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9D67B-B93F-499D-9FB8-3BAB599F0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E4B2B-95F9-42F1-ABC7-37800FF13A96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41C9-57A8-42D2-8021-5158AED0F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B811-C162-4B99-BF71-9932274132CA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FFE4-96B9-4A7B-BBBA-7F4063D40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14B1-9134-4141-BE81-B69C1FD9D79E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F7200-5C1B-45D0-8B63-D799A15E2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51BE2A-A5AA-47DE-9071-05F7C887244B}" type="datetimeFigureOut">
              <a:rPr lang="ru-RU"/>
              <a:pPr>
                <a:defRPr/>
              </a:pPr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B73194-87B9-4EBD-AFD1-4EB16AE8B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8" r:id="rId2"/>
    <p:sldLayoutId id="2147483809" r:id="rId3"/>
    <p:sldLayoutId id="2147483810" r:id="rId4"/>
    <p:sldLayoutId id="2147483817" r:id="rId5"/>
    <p:sldLayoutId id="2147483818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Фон из кубиков сахара и сахара в ложке. белый сахар на желтом плакаты на  стену • плакаты вид, нездоровый, подсластитель | myloview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587" cy="6858001"/>
          </a:xfrm>
          <a:prstGeom prst="rect">
            <a:avLst/>
          </a:prstGeom>
          <a:noFill/>
        </p:spPr>
      </p:pic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0113" y="1268413"/>
            <a:ext cx="7702550" cy="14700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latin typeface="Times New Roman" pitchFamily="18" charset="0"/>
              </a:rPr>
              <a:t>     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Как получают сахар?</a:t>
            </a: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1000" y="5301208"/>
            <a:ext cx="4953000" cy="1752600"/>
          </a:xfrm>
        </p:spPr>
        <p:txBody>
          <a:bodyPr/>
          <a:lstStyle/>
          <a:p>
            <a:pPr marL="63500" algn="ctr" eaLnBrk="1" hangingPunct="1"/>
            <a:r>
              <a:rPr lang="ru-RU" sz="1800" dirty="0" smtClean="0">
                <a:solidFill>
                  <a:srgbClr val="002060"/>
                </a:solidFill>
              </a:rPr>
              <a:t>Автор:</a:t>
            </a:r>
          </a:p>
          <a:p>
            <a:pPr marL="63500" algn="ctr" eaLnBrk="1" hangingPunct="1"/>
            <a:r>
              <a:rPr lang="ru-RU" sz="1800" dirty="0" smtClean="0">
                <a:solidFill>
                  <a:srgbClr val="002060"/>
                </a:solidFill>
              </a:rPr>
              <a:t>Воспитатель</a:t>
            </a:r>
            <a:r>
              <a:rPr lang="ru-RU" sz="1800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" charset="0"/>
              </a:rPr>
              <a:t>Тюрина Мария Андреевна</a:t>
            </a:r>
            <a:endParaRPr lang="ru-RU" sz="1800" dirty="0" smtClean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852936"/>
            <a:ext cx="79195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989" cy="6858001"/>
          </a:xfrm>
          <a:prstGeom prst="rect">
            <a:avLst/>
          </a:prstGeom>
          <a:noFill/>
        </p:spPr>
      </p:pic>
      <p:sp>
        <p:nvSpPr>
          <p:cNvPr id="14338" name="WordArt 7"/>
          <p:cNvSpPr>
            <a:spLocks noChangeArrowheads="1" noChangeShapeType="1" noTextEdit="1"/>
          </p:cNvSpPr>
          <p:nvPr/>
        </p:nvSpPr>
        <p:spPr bwMode="auto">
          <a:xfrm>
            <a:off x="1835150" y="404813"/>
            <a:ext cx="5400675" cy="892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Путешествие сахарка</a:t>
            </a:r>
          </a:p>
        </p:txBody>
      </p:sp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1116013" y="5300663"/>
            <a:ext cx="662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Чтобы получить сахарную свеклу надо весной ее семена посадить в землю</a:t>
            </a:r>
          </a:p>
        </p:txBody>
      </p:sp>
      <p:pic>
        <p:nvPicPr>
          <p:cNvPr id="14340" name="Picture 12" descr="svekla_semen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484313"/>
            <a:ext cx="48244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4" descr="F:\сахзавод\! Фото завода !\для проекта\02 свекла в по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845" y="772995"/>
            <a:ext cx="6609747" cy="436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250825" y="5229225"/>
            <a:ext cx="8642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Затем появляются всходы, которые надо пропалывать от сорняков. Во время роста надо поливать, удобрять и только к середине осени, когда она становиться сладкая, приступают к уборке.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2987" cy="6858000"/>
          </a:xfrm>
          <a:prstGeom prst="rect">
            <a:avLst/>
          </a:prstGeom>
          <a:noFill/>
        </p:spPr>
      </p:pic>
      <p:pic>
        <p:nvPicPr>
          <p:cNvPr id="5123" name="Picture 3" descr="F:\сахзавод\! Фото завода !\для проекта\03 уборка в поле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625817" y="1995899"/>
            <a:ext cx="6038329" cy="4484744"/>
          </a:xfrm>
          <a:effectLst>
            <a:softEdge rad="112500"/>
          </a:effectLst>
        </p:spPr>
      </p:pic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1331913" y="1052736"/>
            <a:ext cx="6913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Убирают свеклу специальные свеклоуборочные комбайны. Они сразу же очищают клубни от листьев.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" name="Picture 4" descr="F:\сахзавод\! Фото завода !\для проекта\05 премка свеклы на заводе и ее хране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1204" y="1056555"/>
            <a:ext cx="5309378" cy="3662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042988" y="5157788"/>
            <a:ext cx="6769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Клубни ссыпают в грузовые машины, которые везут ее на сахарные заводы</a:t>
            </a:r>
          </a:p>
        </p:txBody>
      </p:sp>
      <p:pic>
        <p:nvPicPr>
          <p:cNvPr id="17411" name="Picture 2" descr="F:\сахзавод\! Фото завода !\для проекта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484313"/>
            <a:ext cx="4465638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" name="Picture 2" descr="F:\сахзавод\! Фото завода !\для проекта\09 стреж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59251" y="774329"/>
            <a:ext cx="6176865" cy="4086088"/>
          </a:xfrm>
          <a:effectLst>
            <a:softEdge rad="112500"/>
          </a:effectLst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187450" y="148431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971550" y="5157788"/>
            <a:ext cx="741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заводе ее моют несколько раз, режут на мелкие кусочки (мелкую стружку)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353425" cy="1057275"/>
          </a:xfrm>
        </p:spPr>
        <p:txBody>
          <a:bodyPr/>
          <a:lstStyle/>
          <a:p>
            <a:pPr algn="ctr" eaLnBrk="1" hangingPunct="1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</a:t>
            </a:r>
            <a:r>
              <a:rPr lang="ru-RU" sz="1800" dirty="0" smtClean="0"/>
              <a:t>. </a:t>
            </a:r>
          </a:p>
        </p:txBody>
      </p:sp>
      <p:pic>
        <p:nvPicPr>
          <p:cNvPr id="6147" name="Picture 3" descr="F:\сахзавод\! Фото завода !\для проекта\10 аппараты варки саха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5" y="2928913"/>
            <a:ext cx="3857620" cy="2893215"/>
          </a:xfrm>
          <a:effectLst>
            <a:softEdge rad="112500"/>
          </a:effectLst>
        </p:spPr>
      </p:pic>
      <p:pic>
        <p:nvPicPr>
          <p:cNvPr id="7" name="Picture 2" descr="F:\сахзавод\! Фото завода !\для проекта\11 сахар на ленте идет в упаковк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90101" y="2787410"/>
            <a:ext cx="4362464" cy="3146053"/>
          </a:xfrm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5604" name="AutoShape 4" descr="САХАР И ЕГО СВОЙСТВА | Мир дошколя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САХАР И ЕГО СВОЙСТВА | Мир дошколя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348880"/>
            <a:ext cx="4966312" cy="3672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260648"/>
            <a:ext cx="2323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ОПЫТ №1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1412776"/>
            <a:ext cx="481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ЛИ САХАР СТАТЬ НЕВИДИМЫМ?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1844824"/>
            <a:ext cx="2790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КРИСТАЛЫ САХАРА.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1124744"/>
            <a:ext cx="2323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ОПЫТ №2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Как вырастить кристалл из сахара в домашних условиях - Хим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76872"/>
            <a:ext cx="6667500" cy="3686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343</TotalTime>
  <Words>150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      Как получают сахар?</vt:lpstr>
      <vt:lpstr>Слайд 2</vt:lpstr>
      <vt:lpstr>Слайд 3</vt:lpstr>
      <vt:lpstr>Слайд 4</vt:lpstr>
      <vt:lpstr>Слайд 5</vt:lpstr>
      <vt:lpstr>Слайд 6</vt:lpstr>
      <vt:lpstr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№ 12</dc:title>
  <dc:creator>1</dc:creator>
  <cp:lastModifiedBy>User</cp:lastModifiedBy>
  <cp:revision>61</cp:revision>
  <dcterms:created xsi:type="dcterms:W3CDTF">2014-02-01T18:21:22Z</dcterms:created>
  <dcterms:modified xsi:type="dcterms:W3CDTF">2022-11-07T14:15:52Z</dcterms:modified>
</cp:coreProperties>
</file>