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1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9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82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02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4652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99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164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04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5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960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5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1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46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4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5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77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41CA0-B1B8-4747-BD68-5CE6287DBAF7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F2B143-ED8F-4708-AAAA-E1FB324107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5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kern="10" dirty="0">
                <a:ln w="9525">
                  <a:noFill/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Влияние сказок на развитие коммуникативных навыков</a:t>
            </a:r>
            <a:br>
              <a:rPr lang="ru-RU" sz="2000" b="1" kern="10" dirty="0">
                <a:ln w="9525">
                  <a:noFill/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000" b="1" kern="10" dirty="0">
                <a:ln w="9525">
                  <a:noFill/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 детей старшего дошкольного возраста»</a:t>
            </a:r>
            <a:r>
              <a:rPr lang="ru-RU" b="1" kern="10" dirty="0">
                <a:ln w="9525">
                  <a:noFill/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10" dirty="0">
                <a:ln w="9525">
                  <a:noFill/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r"/>
            <a:r>
              <a:rPr lang="ru-RU" sz="7200" dirty="0" smtClean="0"/>
              <a:t>Подготовила:</a:t>
            </a:r>
          </a:p>
          <a:p>
            <a:pPr algn="r"/>
            <a:r>
              <a:rPr lang="ru-RU" sz="7200" dirty="0" smtClean="0"/>
              <a:t>Учитель-логопед</a:t>
            </a:r>
          </a:p>
          <a:p>
            <a:pPr algn="r"/>
            <a:r>
              <a:rPr lang="ru-RU" sz="7200" dirty="0" smtClean="0"/>
              <a:t>Борисова Анна </a:t>
            </a:r>
            <a:r>
              <a:rPr lang="ru-RU" sz="7200" dirty="0" err="1" smtClean="0"/>
              <a:t>Славеевна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692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102" y="-45719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102" y="1548581"/>
            <a:ext cx="8596668" cy="296465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способностей детей дошкольного возраста посредством погружения ребенка в сказку через различные виды деятельности:</a:t>
            </a:r>
          </a:p>
          <a:p>
            <a:pPr algn="ctr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Театрально-игровую; </a:t>
            </a:r>
          </a:p>
          <a:p>
            <a:pPr algn="ctr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Речевую; </a:t>
            </a:r>
          </a:p>
          <a:p>
            <a:pPr algn="ctr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Продуктивно-творческую.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13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 подачи сказочного материала и привлечения ребенка к творческому процессу можно выбрать самостоятельно: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altLang="ru-RU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рассказывать сказку, задавая включающие вопросы ребенку в пиковых ситуациях:  Как ты думаешь, почему герой поступил так, тебе понравился его поступок? Почему? Как бы ты поступил на его месте?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889" y="3244841"/>
            <a:ext cx="4781861" cy="31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915195" cy="1320800"/>
          </a:xfrm>
        </p:spPr>
        <p:txBody>
          <a:bodyPr>
            <a:normAutofit fontScale="90000"/>
          </a:bodyPr>
          <a:lstStyle/>
          <a:p>
            <a:r>
              <a:rPr lang="ru-RU" altLang="ru-RU" sz="27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7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предложить ребенку сочинить сказку вместе, рассказывая ее небольшие фрагменты по очереди.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885" y="1747635"/>
            <a:ext cx="5014452" cy="31646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484460"/>
            <a:ext cx="53094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24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акже возможен вариант, </a:t>
            </a:r>
            <a:r>
              <a:rPr lang="ru-RU" alt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взрослый </a:t>
            </a:r>
            <a:r>
              <a:rPr lang="ru-RU" altLang="ru-RU" sz="24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ребенку сочинить сказку на заданную тему.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75460" y="565767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2400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одним вариантом работы может стать рассказывание известной сказки от лица различных персонажей</a:t>
            </a:r>
            <a:r>
              <a:rPr lang="ru-RU" altLang="ru-RU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40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результаты: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40311"/>
            <a:ext cx="8596668" cy="495545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 </a:t>
            </a:r>
            <a:r>
              <a:rPr lang="ru-RU" sz="3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у детей понимания эмоционального состояния героев сказок и передачи  их образов, используя различные средства выразительности (мимику, жесты, движения, интонацию);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Развитие творческих способностей  в различных видах деятельности (художественной, речевой, музыкальной  и игровой);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Выразительное исполнение монологов, диалогов, реплик;</a:t>
            </a:r>
          </a:p>
          <a:p>
            <a:pPr>
              <a:defRPr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навыками публичных выступлений, формирование   устойчивого  интереса  к сказкам;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Формирование команды единомышленников: педагогов, детей и родителей;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Увеличение доли воспитанников старшего дошкольного возраста с высоким уровнем коммуникативной готовности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210614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2593" y="1047501"/>
            <a:ext cx="6096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комбинируя различные приемы коммуникации, можно помочь каждому ребенку прожить многие ситуации, </a:t>
            </a:r>
          </a:p>
          <a:p>
            <a:pPr algn="ctr"/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аналогами которых он столкнется во взрослой жизни. И значительно расширить его мировосприятие </a:t>
            </a:r>
          </a:p>
          <a:p>
            <a:pPr algn="ctr"/>
            <a:r>
              <a:rPr lang="ru-RU" altLang="ru-RU" sz="32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способы взаимодействия с миром и другими людьми.</a:t>
            </a:r>
            <a:endParaRPr lang="ru-RU" altLang="ru-RU" sz="3200" b="1" dirty="0">
              <a:solidFill>
                <a:srgbClr val="0D0D0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2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54577" y="2129909"/>
            <a:ext cx="6535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4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907104" y="296846"/>
            <a:ext cx="8366899" cy="1432908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104046"/>
            <a:ext cx="7766936" cy="2880909"/>
          </a:xfrm>
        </p:spPr>
        <p:txBody>
          <a:bodyPr>
            <a:normAutofit fontScale="92500"/>
          </a:bodyPr>
          <a:lstStyle/>
          <a:p>
            <a:pPr algn="just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взаимоотношений с окружающими огромно, и их нарушение – это один из показателей отклонения в развитии. Ребенок, который мало общается со сверстниками и не принимается ими из-за неумения организовать общение, быть интересным окружающим, чувствует себя уязвленным, отвергнутым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17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Федеральному государственному образовательному стандарту дошкольного образования коммуникативные способности отражены в  образовательной области «Социально-коммуникативное развитие» и включает в себя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697411"/>
          </a:xfrm>
        </p:spPr>
        <p:txBody>
          <a:bodyPr>
            <a:normAutofit fontScale="92500" lnSpcReduction="20000"/>
          </a:bodyPr>
          <a:lstStyle/>
          <a:p>
            <a:endParaRPr lang="ru-RU" alt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200" dirty="0"/>
              <a:t> 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норм и ценностей, принятых в обществе, включая моральные и нравственные ценности; </a:t>
            </a:r>
          </a:p>
          <a:p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общения и взаимодействия ребенка со взрослыми и сверстниками; </a:t>
            </a:r>
          </a:p>
          <a:p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Становление самостоятельности, целенаправленности и </a:t>
            </a:r>
            <a:r>
              <a:rPr lang="ru-RU" alt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собственных действий; </a:t>
            </a:r>
          </a:p>
          <a:p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89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2844225"/>
            <a:ext cx="7772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</a:p>
          <a:p>
            <a:pPr algn="ctr">
              <a:buFontTx/>
              <a:buNone/>
              <a:defRPr/>
            </a:pPr>
            <a:r>
              <a:rPr lang="ru-RU" sz="2800" dirty="0"/>
              <a:t>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навыков детей старшего дошкольного возраста посредством сказки.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2535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 детей  общаться  в  процессе  театрализованной  деятельности, используя формы монолога и диалога;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внимание, воображение;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доброжелательное отношение друг к другу;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 умения налаживать партнерские отношения через театрализованную деятельность;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игровые навыки и творческую самостоятельность детей через постановку музыкальных, театральных сказок.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9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доступности:  его практическая реализация вытекает из того, что материал и дидактические игры подбираются согласно возрасту; </a:t>
            </a:r>
          </a:p>
          <a:p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индивидуальной направленности;</a:t>
            </a:r>
          </a:p>
          <a:p>
            <a:pPr marL="0" indent="0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самостоятельной деятельности; </a:t>
            </a:r>
          </a:p>
          <a:p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наглядности; </a:t>
            </a:r>
          </a:p>
          <a:p>
            <a:endParaRPr lang="ru-RU" dirty="0"/>
          </a:p>
        </p:txBody>
      </p:sp>
      <p:sp>
        <p:nvSpPr>
          <p:cNvPr id="4" name="TextBox 6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деятельности</a:t>
            </a:r>
            <a:r>
              <a:rPr lang="ru-RU" altLang="ru-RU" sz="36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224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способности включают в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общаться со взрослыми и детьми;  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устанавливать контакт со сверстниками;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войти в детский коллектив и найти свое место в нем;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выполнять совместную работу;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поддерживать равноправные взаимоотношения со сверстниками.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50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Сказка, как уникальный вид творчества, ближе всего детской душе. Она заставляет ребенка смеяться, переживать и надеяться, одним словом чувствовать. 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10" descr="C:\Users\Дом\Pictures\гно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444" y="3342481"/>
            <a:ext cx="3496008" cy="29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25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со сказкой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Чтение, рассказывание, беседы,  рассматривание картин и иллюстраций.</a:t>
            </a:r>
          </a:p>
          <a:p>
            <a:r>
              <a:rPr lang="ru-RU" sz="2400" dirty="0"/>
              <a:t>Обратная эмоциональная связь (пересказ, настольный театр, подвижные игры с персонажами)</a:t>
            </a:r>
          </a:p>
          <a:p>
            <a:r>
              <a:rPr lang="ru-RU" sz="2400" dirty="0"/>
              <a:t>Отражение эмоционального отношения ребенка к изучаемому объекту в художественной деятельности.</a:t>
            </a:r>
          </a:p>
          <a:p>
            <a:r>
              <a:rPr lang="ru-RU" sz="2400" dirty="0"/>
              <a:t>Подготовка к самостоятельному разыгрыванию сюжета, разыгрывания сюжета сказки, театрализованной игры.</a:t>
            </a:r>
          </a:p>
        </p:txBody>
      </p:sp>
    </p:spTree>
    <p:extLst>
      <p:ext uri="{BB962C8B-B14F-4D97-AF65-F5344CB8AC3E}">
        <p14:creationId xmlns:p14="http://schemas.microsoft.com/office/powerpoint/2010/main" val="188505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630</Words>
  <Application>Microsoft Office PowerPoint</Application>
  <PresentationFormat>Широкоэкранный</PresentationFormat>
  <Paragraphs>64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Trebuchet MS</vt:lpstr>
      <vt:lpstr>Wingdings</vt:lpstr>
      <vt:lpstr>Wingdings 3</vt:lpstr>
      <vt:lpstr>Аспект</vt:lpstr>
      <vt:lpstr>Влияние сказок на развитие коммуникативных навыков  детей старшего дошкольного возраста» </vt:lpstr>
      <vt:lpstr>Актуальность</vt:lpstr>
      <vt:lpstr>Согласно Федеральному государственному образовательному стандарту дошкольного образования коммуникативные способности отражены в  образовательной области «Социально-коммуникативное развитие» и включает в себя:</vt:lpstr>
      <vt:lpstr>Презентация PowerPoint</vt:lpstr>
      <vt:lpstr>Задачи: </vt:lpstr>
      <vt:lpstr>Принципы деятельности:</vt:lpstr>
      <vt:lpstr>Коммуникативные способности включают в себя:</vt:lpstr>
      <vt:lpstr>Сказка, как уникальный вид творчества, ближе всего детской душе. Она заставляет ребенка смеяться, переживать и надеяться, одним словом чувствовать.  </vt:lpstr>
      <vt:lpstr>Знакомство со сказкой </vt:lpstr>
      <vt:lpstr>Презентация PowerPoint</vt:lpstr>
      <vt:lpstr>Способ подачи сказочного материала и привлечения ребенка к творческому процессу можно выбрать самостоятельно:  </vt:lpstr>
      <vt:lpstr>Можно предложить ребенку сочинить сказку вместе, рассказывая ее небольшие фрагменты по очереди. </vt:lpstr>
      <vt:lpstr>Ожидаемые результаты: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сказок на развитие коммуникативных навыков  детей старшего дошкольного возраста» </dc:title>
  <dc:creator>Пользователь</dc:creator>
  <cp:lastModifiedBy>Пользователь</cp:lastModifiedBy>
  <cp:revision>7</cp:revision>
  <dcterms:created xsi:type="dcterms:W3CDTF">2018-02-27T19:03:28Z</dcterms:created>
  <dcterms:modified xsi:type="dcterms:W3CDTF">2018-02-27T20:02:53Z</dcterms:modified>
</cp:coreProperties>
</file>