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84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5" r:id="rId22"/>
    <p:sldId id="286" r:id="rId23"/>
    <p:sldId id="283" r:id="rId24"/>
    <p:sldId id="282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92" autoAdjust="0"/>
    <p:restoredTop sz="94660"/>
  </p:normalViewPr>
  <p:slideViewPr>
    <p:cSldViewPr>
      <p:cViewPr varScale="1">
        <p:scale>
          <a:sx n="86" d="100"/>
          <a:sy n="86" d="100"/>
        </p:scale>
        <p:origin x="-5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1428287-E648-4067-90C5-34CD0252317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9163809-2F9E-41AE-AB51-344E3DD88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28287-E648-4067-90C5-34CD0252317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63809-2F9E-41AE-AB51-344E3DD88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28287-E648-4067-90C5-34CD0252317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63809-2F9E-41AE-AB51-344E3DD88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1428287-E648-4067-90C5-34CD0252317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9163809-2F9E-41AE-AB51-344E3DD88F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1428287-E648-4067-90C5-34CD0252317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9163809-2F9E-41AE-AB51-344E3DD88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28287-E648-4067-90C5-34CD0252317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63809-2F9E-41AE-AB51-344E3DD88F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28287-E648-4067-90C5-34CD0252317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63809-2F9E-41AE-AB51-344E3DD88F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1428287-E648-4067-90C5-34CD0252317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9163809-2F9E-41AE-AB51-344E3DD88F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28287-E648-4067-90C5-34CD0252317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63809-2F9E-41AE-AB51-344E3DD88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1428287-E648-4067-90C5-34CD0252317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9163809-2F9E-41AE-AB51-344E3DD88F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1428287-E648-4067-90C5-34CD0252317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9163809-2F9E-41AE-AB51-344E3DD88F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1428287-E648-4067-90C5-34CD0252317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9163809-2F9E-41AE-AB51-344E3DD88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gi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gif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gif"/><Relationship Id="rId4" Type="http://schemas.openxmlformats.org/officeDocument/2006/relationships/image" Target="../media/image2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4480" y="1785926"/>
            <a:ext cx="6172200" cy="2928958"/>
          </a:xfrm>
        </p:spPr>
        <p:txBody>
          <a:bodyPr>
            <a:noAutofit/>
          </a:bodyPr>
          <a:lstStyle/>
          <a:p>
            <a:pPr algn="ctr"/>
            <a:r>
              <a:rPr lang="ru-RU" sz="9600" dirty="0" smtClean="0">
                <a:solidFill>
                  <a:srgbClr val="002060"/>
                </a:solidFill>
                <a:latin typeface="Monotype Corsiva" pitchFamily="66" charset="0"/>
                <a:cs typeface="Microsoft Sans Serif" pitchFamily="34" charset="0"/>
              </a:rPr>
              <a:t>«Скоро </a:t>
            </a:r>
            <a:br>
              <a:rPr lang="ru-RU" sz="9600" dirty="0" smtClean="0">
                <a:solidFill>
                  <a:srgbClr val="002060"/>
                </a:solidFill>
                <a:latin typeface="Monotype Corsiva" pitchFamily="66" charset="0"/>
                <a:cs typeface="Microsoft Sans Serif" pitchFamily="34" charset="0"/>
              </a:rPr>
            </a:br>
            <a:r>
              <a:rPr lang="ru-RU" sz="9600" dirty="0" smtClean="0">
                <a:solidFill>
                  <a:srgbClr val="002060"/>
                </a:solidFill>
                <a:latin typeface="Monotype Corsiva" pitchFamily="66" charset="0"/>
                <a:cs typeface="Microsoft Sans Serif" pitchFamily="34" charset="0"/>
              </a:rPr>
              <a:t>в школу»</a:t>
            </a:r>
            <a:endParaRPr lang="ru-RU" sz="9600" dirty="0">
              <a:solidFill>
                <a:srgbClr val="002060"/>
              </a:solidFill>
              <a:latin typeface="Monotype Corsiva" pitchFamily="66" charset="0"/>
              <a:cs typeface="Microsoft Sans Serif" pitchFamily="34" charset="0"/>
            </a:endParaRPr>
          </a:p>
        </p:txBody>
      </p:sp>
      <p:pic>
        <p:nvPicPr>
          <p:cNvPr id="4" name="Рисунок 3" descr="j0423483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785794"/>
            <a:ext cx="1851302" cy="1857388"/>
          </a:xfrm>
          <a:prstGeom prst="rect">
            <a:avLst/>
          </a:prstGeom>
        </p:spPr>
      </p:pic>
      <p:pic>
        <p:nvPicPr>
          <p:cNvPr id="5" name="Рисунок 4" descr="j0233964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16" y="1000108"/>
            <a:ext cx="2040048" cy="2067208"/>
          </a:xfrm>
          <a:prstGeom prst="rect">
            <a:avLst/>
          </a:prstGeom>
        </p:spPr>
      </p:pic>
      <p:pic>
        <p:nvPicPr>
          <p:cNvPr id="6" name="Рисунок 5" descr="j0233968.w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42976" y="4429132"/>
            <a:ext cx="2559113" cy="2038539"/>
          </a:xfrm>
          <a:prstGeom prst="rect">
            <a:avLst/>
          </a:prstGeom>
        </p:spPr>
      </p:pic>
      <p:pic>
        <p:nvPicPr>
          <p:cNvPr id="7" name="Рисунок 6" descr="j0423481.wm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57884" y="4500570"/>
            <a:ext cx="2944517" cy="1695416"/>
          </a:xfrm>
          <a:prstGeom prst="rect">
            <a:avLst/>
          </a:prstGeom>
        </p:spPr>
      </p:pic>
      <p:pic>
        <p:nvPicPr>
          <p:cNvPr id="8" name="Рисунок 7" descr="49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286248" y="0"/>
            <a:ext cx="1214446" cy="164305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v19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0593" cy="6858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3.v.nekotorom.carstve.1957.xvid.dvdrip.avi_snapshot_25.35_2013.05.25_20.26.07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0e6eb23fb0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98924" cy="6858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Neznaika_na_Lune.2-28-16.786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76765" cy="6858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e4501349db5e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071670" y="285728"/>
            <a:ext cx="5198807" cy="6215106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4813124_1286109290_multik155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000100" y="-136348"/>
            <a:ext cx="5572164" cy="6994348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338020655Снег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143108" y="0"/>
            <a:ext cx="5179758" cy="6858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4079599_2795685_1318087106_f_4d090d86786cf_www_nevsepic_com_ua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0480" cy="6858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8084963_b204133fec7a1e4e6eac83d0b76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3999" cy="6858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загруженное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08799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0006-008-6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642918"/>
            <a:ext cx="2352676" cy="2214554"/>
          </a:xfrm>
        </p:spPr>
      </p:pic>
      <p:pic>
        <p:nvPicPr>
          <p:cNvPr id="11" name="Рисунок 10" descr="57f4f6f2d29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72198" y="3857628"/>
            <a:ext cx="3071802" cy="2423844"/>
          </a:xfrm>
          <a:prstGeom prst="rect">
            <a:avLst/>
          </a:prstGeom>
        </p:spPr>
      </p:pic>
      <p:pic>
        <p:nvPicPr>
          <p:cNvPr id="12" name="Рисунок 11" descr="3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71802" y="3786190"/>
            <a:ext cx="2115755" cy="2285992"/>
          </a:xfrm>
          <a:prstGeom prst="rect">
            <a:avLst/>
          </a:prstGeom>
        </p:spPr>
      </p:pic>
      <p:pic>
        <p:nvPicPr>
          <p:cNvPr id="13" name="Рисунок 12" descr="42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29256" y="-357214"/>
            <a:ext cx="1643074" cy="1643074"/>
          </a:xfrm>
          <a:prstGeom prst="rect">
            <a:avLst/>
          </a:prstGeom>
        </p:spPr>
      </p:pic>
      <p:pic>
        <p:nvPicPr>
          <p:cNvPr id="14" name="Рисунок 13" descr="65200360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071802" y="500042"/>
            <a:ext cx="2047886" cy="4095772"/>
          </a:xfrm>
          <a:prstGeom prst="rect">
            <a:avLst/>
          </a:prstGeom>
        </p:spPr>
      </p:pic>
      <p:pic>
        <p:nvPicPr>
          <p:cNvPr id="15" name="Рисунок 14" descr="картинки-школа-150x15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14282" y="3929066"/>
            <a:ext cx="2714644" cy="2714644"/>
          </a:xfrm>
          <a:prstGeom prst="rect">
            <a:avLst/>
          </a:prstGeom>
        </p:spPr>
      </p:pic>
      <p:pic>
        <p:nvPicPr>
          <p:cNvPr id="16" name="Рисунок 15" descr="school1815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215074" y="1357298"/>
            <a:ext cx="2143140" cy="171451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375807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91515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447322b3b1a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352278_original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 l="11671" r="3794"/>
          <a:stretch>
            <a:fillRect/>
          </a:stretch>
        </p:blipFill>
        <p:spPr>
          <a:xfrm>
            <a:off x="0" y="0"/>
            <a:ext cx="4747978" cy="5328591"/>
          </a:xfrm>
        </p:spPr>
      </p:pic>
      <p:pic>
        <p:nvPicPr>
          <p:cNvPr id="5" name="Рисунок 4" descr="d644d1681e1fab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2608980"/>
            <a:ext cx="4427984" cy="424902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1571612"/>
            <a:ext cx="7467600" cy="3286148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72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Терпение и труд </a:t>
            </a:r>
            <a:br>
              <a:rPr lang="ru-RU" sz="72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72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все перетрут</a:t>
            </a:r>
            <a:endParaRPr lang="ru-RU" sz="720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428868"/>
            <a:ext cx="7467600" cy="2714644"/>
          </a:xfrm>
        </p:spPr>
        <p:txBody>
          <a:bodyPr>
            <a:noAutofit/>
          </a:bodyPr>
          <a:lstStyle/>
          <a:p>
            <a:pPr algn="ctr"/>
            <a:r>
              <a:rPr lang="ru-RU" sz="8000" b="1" dirty="0" smtClean="0">
                <a:solidFill>
                  <a:srgbClr val="002060"/>
                </a:solidFill>
                <a:latin typeface="Monotype Corsiva" pitchFamily="66" charset="0"/>
              </a:rPr>
              <a:t>СПАСИБО</a:t>
            </a:r>
            <a:br>
              <a:rPr lang="ru-RU" sz="80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8000" b="1" dirty="0" smtClean="0">
                <a:solidFill>
                  <a:srgbClr val="002060"/>
                </a:solidFill>
                <a:latin typeface="Monotype Corsiva" pitchFamily="66" charset="0"/>
              </a:rPr>
              <a:t>ЗА </a:t>
            </a:r>
            <a:br>
              <a:rPr lang="ru-RU" sz="80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8000" b="1" dirty="0" smtClean="0">
                <a:solidFill>
                  <a:srgbClr val="002060"/>
                </a:solidFill>
                <a:latin typeface="Monotype Corsiva" pitchFamily="66" charset="0"/>
              </a:rPr>
              <a:t>ВНИМАНИЕ</a:t>
            </a:r>
            <a:endParaRPr lang="ru-RU" sz="80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08001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 t="27281" b="14351"/>
          <a:stretch>
            <a:fillRect/>
          </a:stretch>
        </p:blipFill>
        <p:spPr>
          <a:xfrm>
            <a:off x="357159" y="357166"/>
            <a:ext cx="2937392" cy="1714512"/>
          </a:xfrm>
        </p:spPr>
      </p:pic>
      <p:pic>
        <p:nvPicPr>
          <p:cNvPr id="5" name="Рисунок 4" descr="de33152d2d64468b75aef64a2f5d3050.jpg"/>
          <p:cNvPicPr>
            <a:picLocks noChangeAspect="1"/>
          </p:cNvPicPr>
          <p:nvPr/>
        </p:nvPicPr>
        <p:blipFill>
          <a:blip r:embed="rId3" cstate="print"/>
          <a:srcRect l="17752" r="11750"/>
          <a:stretch>
            <a:fillRect/>
          </a:stretch>
        </p:blipFill>
        <p:spPr>
          <a:xfrm>
            <a:off x="6286512" y="3357562"/>
            <a:ext cx="1714512" cy="3238729"/>
          </a:xfrm>
          <a:prstGeom prst="rect">
            <a:avLst/>
          </a:prstGeom>
        </p:spPr>
      </p:pic>
      <p:pic>
        <p:nvPicPr>
          <p:cNvPr id="6" name="Рисунок 5" descr="school142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2571744"/>
            <a:ext cx="1785950" cy="1941250"/>
          </a:xfrm>
          <a:prstGeom prst="rect">
            <a:avLst/>
          </a:prstGeom>
        </p:spPr>
      </p:pic>
      <p:pic>
        <p:nvPicPr>
          <p:cNvPr id="7" name="Рисунок 6" descr="school120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14876" y="285728"/>
            <a:ext cx="1257306" cy="1905009"/>
          </a:xfrm>
          <a:prstGeom prst="rect">
            <a:avLst/>
          </a:prstGeom>
        </p:spPr>
      </p:pic>
      <p:pic>
        <p:nvPicPr>
          <p:cNvPr id="8" name="Рисунок 7" descr="school110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072330" y="500042"/>
            <a:ext cx="1285884" cy="2323887"/>
          </a:xfrm>
          <a:prstGeom prst="rect">
            <a:avLst/>
          </a:prstGeom>
        </p:spPr>
      </p:pic>
      <p:pic>
        <p:nvPicPr>
          <p:cNvPr id="9" name="Рисунок 8" descr="school072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071538" y="4786322"/>
            <a:ext cx="2857520" cy="1866913"/>
          </a:xfrm>
          <a:prstGeom prst="rect">
            <a:avLst/>
          </a:prstGeom>
        </p:spPr>
      </p:pic>
      <p:pic>
        <p:nvPicPr>
          <p:cNvPr id="10" name="Рисунок 9" descr="36104_html_23767765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214678" y="2714620"/>
            <a:ext cx="2365372" cy="180628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42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-603448"/>
            <a:ext cx="2443908" cy="2880320"/>
          </a:xfrm>
        </p:spPr>
      </p:pic>
      <p:pic>
        <p:nvPicPr>
          <p:cNvPr id="7" name="Рисунок 6" descr="0a2c83572807da4329889ce93e765d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84168" y="188640"/>
            <a:ext cx="2877368" cy="2160240"/>
          </a:xfrm>
          <a:prstGeom prst="rect">
            <a:avLst/>
          </a:prstGeom>
        </p:spPr>
      </p:pic>
      <p:pic>
        <p:nvPicPr>
          <p:cNvPr id="8" name="Рисунок 7" descr="тетр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59832" y="764704"/>
            <a:ext cx="2304256" cy="2765108"/>
          </a:xfrm>
          <a:prstGeom prst="rect">
            <a:avLst/>
          </a:prstGeom>
        </p:spPr>
      </p:pic>
      <p:pic>
        <p:nvPicPr>
          <p:cNvPr id="9" name="Рисунок 8" descr="photo05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4149080"/>
            <a:ext cx="3227065" cy="2401537"/>
          </a:xfrm>
          <a:prstGeom prst="rect">
            <a:avLst/>
          </a:prstGeom>
        </p:spPr>
      </p:pic>
      <p:pic>
        <p:nvPicPr>
          <p:cNvPr id="10" name="Рисунок 9" descr="2547574_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831632" y="2553603"/>
            <a:ext cx="3312368" cy="4304397"/>
          </a:xfrm>
          <a:prstGeom prst="rect">
            <a:avLst/>
          </a:prstGeom>
        </p:spPr>
      </p:pic>
      <p:pic>
        <p:nvPicPr>
          <p:cNvPr id="11" name="Рисунок 10" descr="school0518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563888" y="4077072"/>
            <a:ext cx="1800200" cy="250027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v0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v1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18988"/>
            <a:ext cx="9144000" cy="6839012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v1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v07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v06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219</TotalTime>
  <Words>6</Words>
  <Application>Microsoft Office PowerPoint</Application>
  <PresentationFormat>Экран (4:3)</PresentationFormat>
  <Paragraphs>3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Эркер</vt:lpstr>
      <vt:lpstr>«Скоро  в школу»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Терпение и труд  все перетрут</vt:lpstr>
      <vt:lpstr>СПАСИБО ЗА  ВНИМАНИЕ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«Скоро в школу»</dc:title>
  <dc:creator>Admin</dc:creator>
  <cp:lastModifiedBy>user</cp:lastModifiedBy>
  <cp:revision>13</cp:revision>
  <dcterms:created xsi:type="dcterms:W3CDTF">2015-04-17T08:17:19Z</dcterms:created>
  <dcterms:modified xsi:type="dcterms:W3CDTF">2015-04-20T17:25:34Z</dcterms:modified>
</cp:coreProperties>
</file>