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4" r:id="rId4"/>
    <p:sldId id="268" r:id="rId5"/>
    <p:sldId id="26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01C9A-8D4D-40C5-8D70-9ACC29ACA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568449-74FB-4C87-A6CF-06F416A0A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08C0CB-4C1F-46CE-A15A-4BC15F2F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9AC4D9-A500-402D-A141-C1ABA3CC2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1E9FDF-6578-42DB-92E5-3744F424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32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3F95C-F35F-478A-8792-C80FC8E4C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C9F30B-32B1-475C-8D0F-C3CF3A363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A03E51-BE84-4306-B5C4-B50077AB3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FD56D6-D77E-458C-A2DF-8AE765D22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231B57-5725-4E0B-970E-4878DD1C3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7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2A24C0-88F1-4EDB-B73D-881D3A0DC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584EE1-428B-4F6F-AE34-8470BBBBA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24A223-9EDF-4A59-8328-0725AC44A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AFA18-7ACB-4238-93E5-4FF4D5777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3D80EE-76C9-485C-826B-E3AC7CB98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02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BA986-0800-4E5F-AD38-3BF0D1EAC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D87B2C-DC6F-4207-9F3A-D5C0AA45A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89799C-E104-4063-802E-15C1780C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B56742-0310-4E9C-9E07-EE5F5E50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59BD74-0F3E-41DD-B113-0E184F56A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5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FC2BB-20C3-414F-A93E-3E1C04B1A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1766B3-0E05-4B06-974D-C4FC0EA03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CB477E-313D-44D5-BFD6-62B1A7792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3DFE99-548E-41D2-9136-A8DFA15F0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FB4892-4222-4F8E-87D0-98B397B77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3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90A7F-9623-4C8D-B96D-88A82E481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9F9E2F-3BF9-4698-B675-58336FC3D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B0A889-9DCB-4ACA-9A62-18425AEF8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839429-7D40-4E87-B6F9-32F32DA1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5805CE-1AA0-4205-936B-3066640AD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EE677C-7BA1-47CD-8B70-253601FC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5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8DEFA-73C0-4732-9657-F7F8F72E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CE2AA4-DAFB-4194-9009-24034E971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F1D136-A3DB-4152-B366-0F81FCFEB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AD5135D-8467-431B-9B24-3EE91AA458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CF784D-5E9E-41AE-A49A-E1EDC89BA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384851-7046-4865-8CC0-4E8BB9CDC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841F09B-61FE-4CBA-B819-EE664B4B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DCCD3B-E1A2-4784-BA62-6FA747C1B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0AC3-0C58-4F44-BD3D-B6EA82D24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EC09E95-7DE1-4562-9D1F-D519E9365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159E57-B206-44C2-9123-F91532B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2FE1316-5025-4C4F-9C8E-A41BFD5A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1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0D3A6B-AA02-4114-A42F-66A9BFF27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2D0937E-808E-45E1-964B-48C7016C1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90F384A-DD66-475D-B590-03E0B89F8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D9CD8-6777-422D-9100-5319B8CE3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87853D-AAD3-4801-A1BC-41893B951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E98773-847D-4B4E-A626-EBF72136E3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BF7AEF-2A9B-46CA-8FEE-A48318994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707485-2C86-4E98-AD1D-6FC231EF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95DB02-D4DC-491B-A832-5190C42C2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6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0B0BF-177F-4066-9E73-51C324DE6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3C5A373-3ECD-45F1-B504-DCBC48EA96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9519DD-166C-4A48-BA70-6B4B35403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6C2243-C20E-4511-B8E0-5876825C9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D89F79-2CDC-4966-9843-BFBC29678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4B0702-C1A6-4406-82D7-3B3E61088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2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A7B239-F70B-44F4-9CF5-96BFCC2C5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AB64D5-8D2F-4F4C-8C31-FD0315E34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97F56D-B28C-4C28-8AF3-5D3453969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D1512-61B1-4556-8190-AE332A56A2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5F1581-F5EC-4A1A-9497-11FFB9AA5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B15F36-80FE-405C-B951-04F06290D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6E6A6-976B-40F0-9D7C-737F99C42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96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0DE01-2EE2-4BBC-91D9-F984C541C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792" y="269823"/>
            <a:ext cx="11422506" cy="809469"/>
          </a:xfrm>
        </p:spPr>
        <p:txBody>
          <a:bodyPr>
            <a:normAutofit fontScale="90000"/>
          </a:bodyPr>
          <a:lstStyle/>
          <a:p>
            <a:r>
              <a:rPr lang="ru-RU" sz="4000" b="1" spc="-6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для родителей по социализации детей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C6BC44-BDCA-4BCD-9BC7-BFD06F3939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792" y="1079293"/>
            <a:ext cx="8139660" cy="5291528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3200" b="1" u="sng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Социализация личности </a:t>
            </a:r>
            <a:r>
              <a:rPr lang="ru-RU" sz="32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интеграции человека в социальную систему путём овладения нормами, правилами, навыками и знаниями, которые помогут ему нормально функционировать в обществе. Если поведение животных обусловлено инстинктами, то человеку для нормальной жизнедеятельности необходима социализация.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ребенка </a:t>
            </a:r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развитие малыша начиная с самого момента его рождения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C491C75-8AEE-4C8E-BD64-C49029F12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957" y="1424066"/>
            <a:ext cx="5291528" cy="529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1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D4B55-2B9F-45C6-A865-FD0DA8865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676" y="457200"/>
            <a:ext cx="4277350" cy="77199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социализации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804C709-5589-46D2-8080-9B6162A27F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36" y="649443"/>
            <a:ext cx="7040588" cy="5181514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3E569AD-D5C2-4F06-9400-0608D70E9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4676" y="1518443"/>
            <a:ext cx="3932237" cy="3811588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рождения до формирования зрелой личности (детство, отрочество, юность, зрелость)</a:t>
            </a:r>
          </a:p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–своеобразная перестройка личности  в период социальной зрелости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800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DD000-F386-41FB-B5D5-1FC9C85D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62" y="365125"/>
            <a:ext cx="10839138" cy="1325563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3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создания условий, способствующих социальному  развитию ребенка, </a:t>
            </a:r>
            <a:r>
              <a:rPr kumimoji="0" lang="ru-RU" sz="31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необходимо</a:t>
            </a:r>
            <a:r>
              <a:rPr kumimoji="0" lang="ru-RU" sz="3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1729E6-776E-4ED8-B22D-7AB9DB9C6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813" y="1424066"/>
            <a:ext cx="11392525" cy="5306518"/>
          </a:xfrm>
        </p:spPr>
        <p:txBody>
          <a:bodyPr numCol="1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Принимать ребенка таким, какой он есть. Создавать у ребенка уверенность в том, что его любят, о нем заботятся. Ласково и нежно разговаривать с ним, осуществляя тактильный контакт </a:t>
            </a:r>
            <a:r>
              <a:rPr kumimoji="0" lang="ru-RU" sz="320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(обнимать, гладить по голове и т. д.)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Выступать для ребенка примером для подражания.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Отзываться на потребность ребенка в общении, а в случае необходимости, доброжелательно мотивировать свой отказ.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Заинтересованно, с вниманием и уважением относиться к вопросам, которые задает ребенок, его просьбам и жалобам.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Признавать право ребенка на некоторую неумелость, незнание.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Запрещать ребенку бить и обижать других детей, животных, бездумно уничтожать все живое.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Отмечать и поддерживать любые успехи детей, поощрять их стремление научиться сделать что-то.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98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10C0BD-EE2E-4550-BAA3-BD2107D81017}"/>
              </a:ext>
            </a:extLst>
          </p:cNvPr>
          <p:cNvSpPr txBox="1"/>
          <p:nvPr/>
        </p:nvSpPr>
        <p:spPr>
          <a:xfrm>
            <a:off x="299804" y="359764"/>
            <a:ext cx="5955222" cy="6038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Уважать интересы и привязанности детей. По мере возможности предоставлять им право выбора.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• Исходя из материальных возможностей семьи приобретать или мастерить самим для ребенка разнообразные игры и игрушки.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Заранее согласовывать с ребенком требования к хранению и уборке игр, игрушек, личных вещей.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Вспоминать свое детство и рассказывать ребенку о том, как вы играли, интересные, забавные случаи.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Рассказывать о своей работе. В доступной форме показывать ребенку, что кроме основной профессии у всех людей есть другие дела и занятия </a:t>
            </a:r>
            <a:r>
              <a:rPr kumimoji="0" lang="ru-RU" sz="200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(бытовые, домашние)</a:t>
            </a: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466BCB-53B2-4D7F-B61F-6B719D8D82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249" y="99356"/>
            <a:ext cx="3627422" cy="24405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A3BCB2-1602-494A-84A8-A5C1EC2A46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876" y="2463183"/>
            <a:ext cx="3662747" cy="24405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F1DEEE8-B07D-4807-BDCC-E626BEF113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404" y="4861577"/>
            <a:ext cx="3299792" cy="1860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5872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50A1A7-DA79-4E82-AEB3-DBE9479E011C}"/>
              </a:ext>
            </a:extLst>
          </p:cNvPr>
          <p:cNvSpPr txBox="1"/>
          <p:nvPr/>
        </p:nvSpPr>
        <p:spPr>
          <a:xfrm>
            <a:off x="254833" y="329784"/>
            <a:ext cx="6609794" cy="6500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Рассматривать и наблюдать с ребенком различные явления и объекты природы в различные времена года.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Ходить с детьми на экскурсии, обогащать детей впечатлениями, расширять кругозор.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Объяснять ребенку предъявляемые к нему требования со стороны близких, связанные с его поведением, безопасностью.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В повседневной жизни предлагать ребенку различные развивающие игры, развлечения.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Читать детям сказки. Обсуждать этическую сторону поступков персонажей.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Стремиться к тому, чтобы речь всех взрослых, окружающих ребенка, соответствовала нормам литературного языка.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A44C05-5C30-4236-BF36-3C25BEBCA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5461" y="199784"/>
            <a:ext cx="3091706" cy="20530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FD8404-E8A6-4B3C-B761-970A64574D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735" y="2152051"/>
            <a:ext cx="3391381" cy="22609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B4ECE7F-2D33-4CE1-933E-5645C2ED8F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8669" y="4412971"/>
            <a:ext cx="3367868" cy="22452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3549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419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Рекомендации для родителей по социализации детей</vt:lpstr>
      <vt:lpstr>Этапы социализации</vt:lpstr>
      <vt:lpstr>Для создания условий, способствующих социальному  развитию ребенка, необходимо: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родителям о социализации ребенка</dc:title>
  <dc:creator>Марина Чистякова</dc:creator>
  <cp:lastModifiedBy>Марина Чистякова</cp:lastModifiedBy>
  <cp:revision>7</cp:revision>
  <dcterms:created xsi:type="dcterms:W3CDTF">2022-03-20T19:19:50Z</dcterms:created>
  <dcterms:modified xsi:type="dcterms:W3CDTF">2022-11-07T21:56:50Z</dcterms:modified>
</cp:coreProperties>
</file>