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3" d="100"/>
          <a:sy n="73" d="100"/>
        </p:scale>
        <p:origin x="132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928934"/>
            <a:ext cx="7772400" cy="14700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450057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2">
                    <a:lumMod val="75000"/>
                  </a:schemeClr>
                </a:solidFill>
                <a:latin typeface="Segoe Scrip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71802" y="274638"/>
            <a:ext cx="56149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A46E3-768E-4F35-ADD1-6DBC408A526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rgbClr val="002060"/>
          </a:solidFill>
          <a:latin typeface="Segoe Scrip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060"/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060"/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060"/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060"/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060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3717032"/>
            <a:ext cx="7772400" cy="1185983"/>
          </a:xfrm>
        </p:spPr>
        <p:txBody>
          <a:bodyPr/>
          <a:lstStyle/>
          <a:p>
            <a:r>
              <a:rPr lang="ru-RU" dirty="0" smtClean="0"/>
              <a:t>«Вот елочка-красавица…»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4725144"/>
            <a:ext cx="3528392" cy="936104"/>
          </a:xfrm>
        </p:spPr>
        <p:txBody>
          <a:bodyPr>
            <a:normAutofit fontScale="47500" lnSpcReduction="20000"/>
          </a:bodyPr>
          <a:lstStyle/>
          <a:p>
            <a:r>
              <a:rPr lang="ru-RU" sz="6000" dirty="0" smtClean="0"/>
              <a:t>О.Г</a:t>
            </a:r>
            <a:r>
              <a:rPr lang="ru-RU" sz="6000" dirty="0"/>
              <a:t>. </a:t>
            </a:r>
            <a:r>
              <a:rPr lang="ru-RU" sz="6000" dirty="0" err="1"/>
              <a:t>Филякина</a:t>
            </a:r>
            <a:endParaRPr lang="ru-RU" sz="6000" dirty="0"/>
          </a:p>
          <a:p>
            <a:r>
              <a:rPr lang="ru-RU" sz="6000" dirty="0" smtClean="0"/>
              <a:t> </a:t>
            </a:r>
            <a:endParaRPr lang="ru-RU" sz="6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300" y="188640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Государственное бюджетное дошкольное образовательное учреждение </a:t>
            </a:r>
            <a:br>
              <a:rPr lang="ru-RU" sz="1600" dirty="0"/>
            </a:br>
            <a:r>
              <a:rPr lang="ru-RU" sz="1600" dirty="0"/>
              <a:t>детский сад № 111 присмотра и оздоровления</a:t>
            </a:r>
            <a:br>
              <a:rPr lang="ru-RU" sz="1600" dirty="0"/>
            </a:br>
            <a:r>
              <a:rPr lang="ru-RU" sz="1600" dirty="0"/>
              <a:t>Московского района Санкт-Петербурга</a:t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5364088" y="6165304"/>
            <a:ext cx="3875313" cy="80014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2">
                    <a:lumMod val="75000"/>
                  </a:schemeClr>
                </a:solidFill>
                <a:latin typeface="Segoe Script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Segoe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Segoe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Segoe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Segoe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 </a:t>
            </a:r>
            <a:br>
              <a:rPr lang="ru-RU" sz="2000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Шульга Ольга Николаевна</a:t>
            </a:r>
            <a:br>
              <a:rPr lang="ru-RU" sz="2000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116632"/>
            <a:ext cx="493204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О.Г</a:t>
            </a:r>
            <a:r>
              <a:rPr lang="ru-RU" dirty="0"/>
              <a:t>. </a:t>
            </a:r>
            <a:r>
              <a:rPr lang="ru-RU" dirty="0" err="1" smtClean="0"/>
              <a:t>Филякина</a:t>
            </a:r>
            <a:endParaRPr lang="ru-RU" dirty="0" smtClean="0"/>
          </a:p>
          <a:p>
            <a:r>
              <a:rPr lang="ru-RU" b="1" dirty="0" smtClean="0"/>
              <a:t> «Вот </a:t>
            </a:r>
            <a:r>
              <a:rPr lang="ru-RU" b="1" dirty="0"/>
              <a:t>ёлочка-красавица на празднике у нас"</a:t>
            </a:r>
          </a:p>
          <a:p>
            <a:r>
              <a:rPr lang="ru-RU" dirty="0" smtClean="0"/>
              <a:t>1. Вот </a:t>
            </a:r>
            <a:r>
              <a:rPr lang="ru-RU" dirty="0"/>
              <a:t>ёлочка-красавица</a:t>
            </a:r>
          </a:p>
          <a:p>
            <a:r>
              <a:rPr lang="ru-RU" dirty="0" smtClean="0"/>
              <a:t>На </a:t>
            </a:r>
            <a:r>
              <a:rPr lang="ru-RU" dirty="0"/>
              <a:t>празднике у </a:t>
            </a:r>
            <a:r>
              <a:rPr lang="ru-RU" dirty="0" smtClean="0"/>
              <a:t>нас.</a:t>
            </a:r>
            <a:endParaRPr lang="ru-RU" dirty="0"/>
          </a:p>
          <a:p>
            <a:r>
              <a:rPr lang="ru-RU" dirty="0"/>
              <a:t>Она нам очень </a:t>
            </a:r>
            <a:r>
              <a:rPr lang="ru-RU" dirty="0" smtClean="0"/>
              <a:t>нравится,</a:t>
            </a:r>
            <a:endParaRPr lang="ru-RU" dirty="0"/>
          </a:p>
          <a:p>
            <a:r>
              <a:rPr lang="ru-RU" dirty="0"/>
              <a:t>Её зовём мы в </a:t>
            </a:r>
            <a:r>
              <a:rPr lang="ru-RU" dirty="0" smtClean="0"/>
              <a:t>пляс</a:t>
            </a:r>
            <a:endParaRPr lang="ru-RU" dirty="0"/>
          </a:p>
          <a:p>
            <a:endParaRPr lang="ru-RU" dirty="0" smtClean="0"/>
          </a:p>
          <a:p>
            <a:r>
              <a:rPr lang="ru-RU" b="1" dirty="0" smtClean="0"/>
              <a:t>Припев: </a:t>
            </a:r>
            <a:r>
              <a:rPr lang="ru-RU" dirty="0" smtClean="0"/>
              <a:t>Повернёмся </a:t>
            </a:r>
            <a:r>
              <a:rPr lang="ru-RU" dirty="0"/>
              <a:t>мы </a:t>
            </a:r>
            <a:r>
              <a:rPr lang="ru-RU" dirty="0" smtClean="0"/>
              <a:t>бочком,</a:t>
            </a:r>
            <a:endParaRPr lang="ru-RU" dirty="0"/>
          </a:p>
          <a:p>
            <a:r>
              <a:rPr lang="ru-RU" dirty="0"/>
              <a:t>Да притопнем </a:t>
            </a:r>
            <a:r>
              <a:rPr lang="ru-RU" dirty="0" smtClean="0"/>
              <a:t>каблучком.</a:t>
            </a:r>
            <a:endParaRPr lang="ru-RU" dirty="0"/>
          </a:p>
          <a:p>
            <a:r>
              <a:rPr lang="ru-RU" dirty="0"/>
              <a:t>Мы похлопаем в </a:t>
            </a:r>
            <a:r>
              <a:rPr lang="ru-RU" dirty="0" smtClean="0"/>
              <a:t>ладоши,</a:t>
            </a:r>
            <a:endParaRPr lang="ru-RU" dirty="0"/>
          </a:p>
          <a:p>
            <a:r>
              <a:rPr lang="ru-RU" dirty="0" smtClean="0"/>
              <a:t>Мы о </a:t>
            </a:r>
            <a:r>
              <a:rPr lang="ru-RU" dirty="0"/>
              <a:t>ёлочке </a:t>
            </a:r>
            <a:r>
              <a:rPr lang="ru-RU" dirty="0" smtClean="0"/>
              <a:t>споём.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2. Как </a:t>
            </a:r>
            <a:r>
              <a:rPr lang="ru-RU" dirty="0"/>
              <a:t>скучно было ёлочке</a:t>
            </a:r>
          </a:p>
          <a:p>
            <a:r>
              <a:rPr lang="ru-RU" dirty="0"/>
              <a:t>В лесу одной </a:t>
            </a:r>
            <a:r>
              <a:rPr lang="ru-RU" dirty="0" smtClean="0"/>
              <a:t>стоять.</a:t>
            </a:r>
            <a:endParaRPr lang="ru-RU" dirty="0"/>
          </a:p>
          <a:p>
            <a:r>
              <a:rPr lang="ru-RU" dirty="0"/>
              <a:t>Хотелось ей иголочки</a:t>
            </a:r>
          </a:p>
          <a:p>
            <a:r>
              <a:rPr lang="ru-RU" dirty="0"/>
              <a:t>Пушистые </a:t>
            </a:r>
            <a:r>
              <a:rPr lang="ru-RU" dirty="0" smtClean="0"/>
              <a:t>размять</a:t>
            </a:r>
            <a:endParaRPr lang="ru-RU" dirty="0"/>
          </a:p>
          <a:p>
            <a:r>
              <a:rPr lang="ru-RU" b="1" dirty="0" smtClean="0"/>
              <a:t>Припев:  </a:t>
            </a:r>
            <a:endParaRPr lang="ru-RU" b="1" dirty="0"/>
          </a:p>
          <a:p>
            <a:endParaRPr lang="ru-RU" dirty="0" smtClean="0"/>
          </a:p>
          <a:p>
            <a:r>
              <a:rPr lang="ru-RU" dirty="0" smtClean="0"/>
              <a:t>3. У </a:t>
            </a:r>
            <a:r>
              <a:rPr lang="ru-RU" dirty="0"/>
              <a:t>нас ей очень </a:t>
            </a:r>
            <a:r>
              <a:rPr lang="ru-RU" dirty="0" smtClean="0"/>
              <a:t>весело-</a:t>
            </a:r>
            <a:endParaRPr lang="ru-RU" dirty="0"/>
          </a:p>
          <a:p>
            <a:r>
              <a:rPr lang="ru-RU" dirty="0"/>
              <a:t>Под ёлкой </a:t>
            </a:r>
            <a:r>
              <a:rPr lang="ru-RU" dirty="0" smtClean="0"/>
              <a:t>хоровод.</a:t>
            </a:r>
            <a:endParaRPr lang="ru-RU" dirty="0"/>
          </a:p>
          <a:p>
            <a:r>
              <a:rPr lang="ru-RU" dirty="0"/>
              <a:t>И танцами и песнями</a:t>
            </a:r>
          </a:p>
          <a:p>
            <a:r>
              <a:rPr lang="ru-RU" dirty="0"/>
              <a:t>Мы встретим Новый </a:t>
            </a:r>
            <a:r>
              <a:rPr lang="ru-RU" dirty="0" smtClean="0"/>
              <a:t>Год.</a:t>
            </a:r>
            <a:endParaRPr lang="ru-RU" dirty="0"/>
          </a:p>
          <a:p>
            <a:r>
              <a:rPr lang="ru-RU" b="1" dirty="0" smtClean="0"/>
              <a:t>Припев: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64257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556792"/>
            <a:ext cx="7411544" cy="4846965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11164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32656"/>
            <a:ext cx="5759524" cy="635241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628800"/>
            <a:ext cx="7033812" cy="493773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369166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373546"/>
            <a:ext cx="6460164" cy="5286991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90717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1556792"/>
            <a:ext cx="7035394" cy="4938188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883327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628800"/>
            <a:ext cx="3994364" cy="491782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651044"/>
            <a:ext cx="4320480" cy="4895577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966002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132856"/>
            <a:ext cx="4437112" cy="424847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132856"/>
            <a:ext cx="4248472" cy="4248472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257841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1556792"/>
            <a:ext cx="7035394" cy="4938188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517331294"/>
      </p:ext>
    </p:extLst>
  </p:cSld>
  <p:clrMapOvr>
    <a:masterClrMapping/>
  </p:clrMapOvr>
</p:sld>
</file>

<file path=ppt/theme/theme1.xml><?xml version="1.0" encoding="utf-8"?>
<a:theme xmlns:a="http://schemas.openxmlformats.org/drawingml/2006/main" name="3_NY_2010_2511200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6CBAE7C-7048-44F2-AB09-D8270679EEA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 новогодними шариками и снежинками</Template>
  <TotalTime>39</TotalTime>
  <Words>106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Segoe</vt:lpstr>
      <vt:lpstr>Segoe Script</vt:lpstr>
      <vt:lpstr>Times New Roman</vt:lpstr>
      <vt:lpstr>3_NY_2010_25112009</vt:lpstr>
      <vt:lpstr>«Вот елочка-красавица…»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«Повернемся мы бочком…»</dc:title>
  <dc:subject>Шаблон оформления</dc:subject>
  <dc:creator>Ольга</dc:creator>
  <cp:keywords/>
  <dc:description>Корпорация Майкрософт</dc:description>
  <cp:lastModifiedBy>OLGA</cp:lastModifiedBy>
  <cp:revision>5</cp:revision>
  <dcterms:created xsi:type="dcterms:W3CDTF">2020-12-03T19:32:18Z</dcterms:created>
  <dcterms:modified xsi:type="dcterms:W3CDTF">2022-11-08T17:23:13Z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TC103899599990</vt:lpwstr>
  </property>
</Properties>
</file>