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58" r:id="rId3"/>
    <p:sldId id="323" r:id="rId4"/>
    <p:sldId id="322" r:id="rId5"/>
    <p:sldId id="326" r:id="rId6"/>
    <p:sldId id="328" r:id="rId7"/>
    <p:sldId id="32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2" d="100"/>
          <a:sy n="72" d="100"/>
        </p:scale>
        <p:origin x="-1512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D1079-6303-4D65-935B-3CAC80F137A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34FD9-6A35-4427-B1E7-456A74F68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ptbackgroundstemplates.com/backgrounds/colorful-rainbow-ppt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98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99792" y="174117"/>
            <a:ext cx="4381392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6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4571170" y="970679"/>
            <a:ext cx="6386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124744"/>
            <a:ext cx="84249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«Возможности дополнительного образования в повышении эффективности развития обучающихся с ограниченными возможностями здоровья»</a:t>
            </a:r>
            <a:endParaRPr lang="ru-RU" sz="2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4797152"/>
            <a:ext cx="572412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Яковлева Светлана Сергеевна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школа № 613 Московского района Санкт-Петербурга</a:t>
            </a:r>
          </a:p>
          <a:p>
            <a:pPr algn="r"/>
            <a:r>
              <a:rPr lang="ru-RU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Заместитель директора </a:t>
            </a:r>
            <a:r>
              <a:rPr lang="ru-RU" sz="1600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ВР, учитель</a:t>
            </a:r>
            <a:endParaRPr lang="ru-RU" sz="16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Санкт-Петербург, 2022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ptbackgroundstemplates.com/backgrounds/colorful-rainbow-ppt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44472" y="1052736"/>
            <a:ext cx="406495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67544" y="3220802"/>
            <a:ext cx="8136904" cy="57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95536" y="188640"/>
            <a:ext cx="849694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Дополнительное образование направленно на реализацию образовательных потребностей человека в совершенствовании интеллектуальных, духовно-нравственных, физических и (или) профессиональных качеств.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творческие способности детей и взрослых, потребности в формировании культуры здорового образа жизни, укрепления здоровья, а также организация их свободного времени.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Дополнительное образование детей повышает их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адаптированность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 жизни в обществе, осуществляет профессиональную ориентацию, а также выявление способностей и потенциальных возможностей обучающихся.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78092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Роль дополнительного образования в социальной адаптации детей с ограниченными возможностями здоровья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429000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Стержневым компонентом модели социальной адаптации детей с ОВЗ в процессе дополнительного образования является - достижение успешной социализации детей с ОВЗ. В идеальном виде социализацию можно представить как формирование разносторонне развитой личности, сочетающей в себе нравственные установки, художественные способности и физическое совершенство, готовой к самостоятельной жизни и участию в производительной деятельности.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ptbackgroundstemplates.com/backgrounds/colorful-rainbow-ppt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44472" y="1052736"/>
            <a:ext cx="406495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95536" y="-138499"/>
            <a:ext cx="849694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качестве ожидаемых результатов социальной адаптации детей с ОВЗ в процессе дополнительного образования рассматриваются: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качества жизни,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уровней занятости и образования лиц с ОВЗ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востребованности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рынке труда,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эффективности трудоустройства;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активности;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преодоление пессимистических и иждивенческих настроений, изоляции и самоизоляции лиц с ОВЗ;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преодоление негативного отношения как к обществу, так и к самим лицам с ОВЗ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увеличение участия лиц с ОВЗ в различных социальных проектах;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уровня социального доверия в обществе;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оптимизация процесса доступности дополнительного образования, за счет вовлечения в него, помимо государственных и муниципальных образовательных организаций, негосударственных организаций, общественных организаций и объединений инвалидов, родителей обучающихся.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22108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«Сегодня у Вари день рождения!!!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лет назад она появилась на свет полностью перевернув мою жизнь.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Она другая, не такая как все!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Спасибо, Солнце, что ты выбрала меня своей мамой!»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Мама Смирновой Вари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pp.userapi.com/c850732/v850732616/219f4/JETd9lTo3v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872942"/>
            <a:ext cx="2987824" cy="2985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ptbackgroundstemplates.com/backgrounds/colorful-rainbow-ppt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44472" y="1052736"/>
            <a:ext cx="406495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6632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Возможности интеграции дополнительного  образования в образовательные учреждения.</a:t>
            </a:r>
            <a:endParaRPr lang="ru-RU" sz="2000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23528" y="987116"/>
            <a:ext cx="84969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Дополнительные образовательные программы детей проектируются как средство создания социальной среды обитания личности и ее культурного развития в процессе образования.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95536" y="1844824"/>
            <a:ext cx="835292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Современное дополнительное образование детей открыто для оперативного внесения изменений в цели, содержание, формы и методы организации образовательной деятельности.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Таковые могут вноситься и вносятся практически ежегодно в связи с изменяющимися образовательными запросами детей.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Эта форма образования максимально адаптирована к возрастным и индивидуальным особенностям и возможностям детей, к основной социальной характеристике детства как периода ограниченной правовой дееспособности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293096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Допускаются различные схемы продвижения ребенка от одного образовательного результата к другому. Освоение любой образовательной программы может начинаться с любого, достигнутого ребенком, уровня готовности к восприятию предлагаемого учебного материала.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Приветствуется индивидуальный темп освоения образовательных программ, в результате чего создается множество разных траекторий образования детей. 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ptbackgroundstemplates.com/backgrounds/colorful-rainbow-ppt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44472" y="1052736"/>
            <a:ext cx="406495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49728" y="28545"/>
            <a:ext cx="86445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Требования к программированию дополнительного образования детей с ОВЗ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95536" y="476672"/>
            <a:ext cx="856895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ключении в содержание дополнительного образования таких компонентов, которые способны обеспечить подготовку обучающихся к жизни в быстро изменяющемся обществе, и одновременном исключении из него (содержания) компонентов, не требующихся в жизни после окончания общеобразовательного учреждения. 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95536" y="1844824"/>
            <a:ext cx="849694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овышение практической значимости образования должно быть обеспечено: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сокращением объема обязательного для изучения материала,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разделением содержания образования на «общекультурное» и «профильное»,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направленностью образовательного процесса на формирование ключевых компетенций, обеспечивающих возможность самостоятельного решения проблем в различных сферах жизнедеятельности в условиях меняющегося общества,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индивидуализацией образовательного процесса, стимулирующего самостоятельную познавательную и иную деятельность обучающихся.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467544" y="4365104"/>
            <a:ext cx="84249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истемные изменения должны быть внесены в содержание учебных курсов и в организацию образовательного процесса, содержание учебных курсов должно быть соотнесено с возможностями его усвоения всеми детьми и рассчитано на развитие у них способности к самостоятельному решению проблем в различных сферах деятельности на основе уже освоенного опыта.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573325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образования всех уровней должно находиться в состоянии преемственности и обеспечивать сохранение здоровья детей.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ptbackgroundstemplates.com/backgrounds/colorful-rainbow-ppt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44472" y="1052736"/>
            <a:ext cx="406495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88640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Возможности дополнительного образования для развития и социализации  учащи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ся с ОВЗ в школе. </a:t>
            </a:r>
            <a:endParaRPr lang="ru-RU" sz="2000" dirty="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323528" y="1052736"/>
            <a:ext cx="828092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ополнительное образование в ГБОУ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школе №613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реализуется по следующим направлениям: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Социально-педагогическому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Художественному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Техническому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Физкультурно-оздоровительному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95536" y="2847419"/>
            <a:ext cx="842493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базе школы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педагогами ДД(Ю)Т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Московского района дополнительное образование реализуется по трем направлениям: – социально-педагогическим, художественным  и техническим: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«Компьютерная графика» -  2 группы,  по 4 часа в неделю.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«Территория здоровья» – 1 группа, 4 часа в неделю.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«Мастерство юного актёра» - 7 групп по 4 часа в неделю.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Педагогами школы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реализуется физкультурно-спортивное направление: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«Художественная гимнастика» - 10 часов в неделю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«О</a:t>
            </a:r>
            <a:r>
              <a:rPr kumimoji="0" lang="ru-RU" b="0" i="0" u="none" strike="noStrike" cap="none" normalizeH="0" baseline="0" dirty="0" smtClean="0" bmk="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ФП с элементами настольного тенниса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» - 16 часов в неделю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«ОФП с элементами легкой атлетики» - 4 часа в неделю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Sveta\Desktop\ПЕрвенство и чемпионат по ЛА\IMG_20180510_114712_BURST1.jpg"/>
          <p:cNvPicPr>
            <a:picLocks noChangeAspect="1" noChangeArrowheads="1"/>
          </p:cNvPicPr>
          <p:nvPr/>
        </p:nvPicPr>
        <p:blipFill>
          <a:blip r:embed="rId3" cstate="print"/>
          <a:srcRect t="18900" r="47638" b="14951"/>
          <a:stretch>
            <a:fillRect/>
          </a:stretch>
        </p:blipFill>
        <p:spPr bwMode="auto">
          <a:xfrm>
            <a:off x="7164288" y="4982284"/>
            <a:ext cx="1979712" cy="1875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ptbackgroundstemplates.com/backgrounds/colorful-rainbow-ppt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44472" y="1052736"/>
            <a:ext cx="406495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23528" y="188640"/>
            <a:ext cx="84969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	Физкультурно-оздоровительное направление, является в школе ведущим.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Оно направлено на общее развитие личности учащихся средствами физической культуры и спорта, сохранению и укреплению здоровья, формированию ценностного отношения и мотивации к здоровому образу жизни, приобретению навыков самостоятельных занятий, самоорганизации и организации занятий физической культурой и спортом.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84482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Благодаря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социальным партнёрам школы учащиеся, занимающиеся по физкультурно-спортивному направлению, имеют возможность участвовать не только в районных и городских мероприятиях, но и на Всероссийских, Международных соревнованиях, а так же на  Специальных Олимпийских играх.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99695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Развитие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системы дополнительного образования должно идти параллельно с масштабной просветительской работой, формированием информационного поля, утверждающего доброжелательное, позитивное отношение к «особым» детям и их семьям.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C:\Users\User\AppData\Local\Temp\Rar$DIa0.384\IMG_09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937800"/>
            <a:ext cx="4151784" cy="192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572000" y="42930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Специальные Олимпийские игры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Абу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Даби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ОАЭ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Sveta\Desktop\гимнаст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653136"/>
            <a:ext cx="2939819" cy="220486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-180528" y="4077072"/>
            <a:ext cx="5724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Чемпионат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мира по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Художественной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гимнастике.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Германия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Бохум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601</Words>
  <Application>Microsoft Office PowerPoint</Application>
  <PresentationFormat>Экран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36</cp:revision>
  <dcterms:created xsi:type="dcterms:W3CDTF">2018-10-09T09:35:43Z</dcterms:created>
  <dcterms:modified xsi:type="dcterms:W3CDTF">2022-11-07T06:47:16Z</dcterms:modified>
</cp:coreProperties>
</file>