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AA2EE"/>
    <a:srgbClr val="E5E4BE"/>
    <a:srgbClr val="FF99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29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5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48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01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60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5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27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0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9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70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5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0000">
              <a:schemeClr val="accent4">
                <a:lumMod val="60000"/>
                <a:lumOff val="40000"/>
              </a:schemeClr>
            </a:gs>
            <a:gs pos="38000">
              <a:schemeClr val="accent1">
                <a:lumMod val="60000"/>
                <a:lumOff val="40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9617">
              <a:schemeClr val="accent2">
                <a:lumMod val="60000"/>
                <a:lumOff val="40000"/>
              </a:schemeClr>
            </a:gs>
            <a:gs pos="65000">
              <a:schemeClr val="accent6">
                <a:lumMod val="60000"/>
                <a:lumOff val="40000"/>
              </a:schemeClr>
            </a:gs>
            <a:gs pos="79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19029-B922-4D5A-A18A-0439724F6C93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6B2BE-4F51-4B41-A825-568584D6C5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64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2.png"/><Relationship Id="rId4" Type="http://schemas.openxmlformats.org/officeDocument/2006/relationships/slide" Target="slide4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9747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</a:rPr>
              <a:t>ВРЕМЕНА </a:t>
            </a:r>
            <a:br>
              <a:rPr lang="ru-RU" sz="9600" b="1" dirty="0" smtClean="0">
                <a:solidFill>
                  <a:srgbClr val="7030A0"/>
                </a:solidFill>
              </a:rPr>
            </a:br>
            <a:r>
              <a:rPr lang="ru-RU" sz="9600" b="1" dirty="0" smtClean="0">
                <a:solidFill>
                  <a:srgbClr val="7030A0"/>
                </a:solidFill>
              </a:rPr>
              <a:t>ГОДА</a:t>
            </a:r>
            <a:endParaRPr lang="ru-RU" sz="9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2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accent2">
                <a:lumMod val="60000"/>
                <a:lumOff val="40000"/>
              </a:schemeClr>
            </a:gs>
            <a:gs pos="0">
              <a:schemeClr val="accent1">
                <a:lumMod val="5000"/>
                <a:lumOff val="95000"/>
              </a:schemeClr>
            </a:gs>
            <a:gs pos="20000">
              <a:schemeClr val="accent4">
                <a:lumMod val="60000"/>
                <a:lumOff val="40000"/>
              </a:schemeClr>
            </a:gs>
            <a:gs pos="30000">
              <a:schemeClr val="accent1">
                <a:lumMod val="60000"/>
                <a:lumOff val="40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9617">
              <a:schemeClr val="accent2">
                <a:lumMod val="60000"/>
                <a:lumOff val="40000"/>
              </a:schemeClr>
            </a:gs>
            <a:gs pos="65000">
              <a:schemeClr val="accent6">
                <a:lumMod val="60000"/>
                <a:lumOff val="40000"/>
              </a:schemeClr>
            </a:gs>
            <a:gs pos="74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235282"/>
              </p:ext>
            </p:extLst>
          </p:nvPr>
        </p:nvGraphicFramePr>
        <p:xfrm>
          <a:off x="274154" y="2182831"/>
          <a:ext cx="2174699" cy="2514916"/>
        </p:xfrm>
        <a:graphic>
          <a:graphicData uri="http://schemas.openxmlformats.org/drawingml/2006/table">
            <a:tbl>
              <a:tblPr firstRow="1" firstCol="1" bandRow="1"/>
              <a:tblGrid>
                <a:gridCol w="2174699"/>
              </a:tblGrid>
              <a:tr h="1576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hlinkClick r:id="rId2" action="ppaction://hlinksldjump"/>
                        </a:rPr>
                        <a:t>Слайд 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</a:tr>
              <a:tr h="446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 action="ppaction://hlinksldjump"/>
                        </a:rPr>
                        <a:t>ВЕСНА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9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52" t="14445" r="2110" b="26830"/>
          <a:stretch>
            <a:fillRect/>
          </a:stretch>
        </p:blipFill>
        <p:spPr bwMode="auto">
          <a:xfrm>
            <a:off x="566290" y="2219017"/>
            <a:ext cx="1649749" cy="147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419612"/>
              </p:ext>
            </p:extLst>
          </p:nvPr>
        </p:nvGraphicFramePr>
        <p:xfrm>
          <a:off x="4547426" y="439308"/>
          <a:ext cx="2138680" cy="2514915"/>
        </p:xfrm>
        <a:graphic>
          <a:graphicData uri="http://schemas.openxmlformats.org/drawingml/2006/table">
            <a:tbl>
              <a:tblPr firstRow="1" firstCol="1" bandRow="1"/>
              <a:tblGrid>
                <a:gridCol w="2138680"/>
              </a:tblGrid>
              <a:tr h="16176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3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136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 action="ppaction://hlinksldjump"/>
                        </a:rPr>
                        <a:t>ЛЕТО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Рисунок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106" y="596651"/>
            <a:ext cx="1476375" cy="133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945469"/>
              </p:ext>
            </p:extLst>
          </p:nvPr>
        </p:nvGraphicFramePr>
        <p:xfrm>
          <a:off x="4571953" y="3925303"/>
          <a:ext cx="2138680" cy="2603163"/>
        </p:xfrm>
        <a:graphic>
          <a:graphicData uri="http://schemas.openxmlformats.org/drawingml/2006/table">
            <a:tbl>
              <a:tblPr firstRow="1" firstCol="1" bandRow="1"/>
              <a:tblGrid>
                <a:gridCol w="2138680"/>
              </a:tblGrid>
              <a:tr h="1631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hlinkClick r:id="rId6" action="ppaction://hlinksldjump"/>
                        </a:rPr>
                        <a:t>Слайд 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6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621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ЗИМА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1" name="Рисунок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" t="5511" r="51059" b="21899"/>
          <a:stretch>
            <a:fillRect/>
          </a:stretch>
        </p:blipFill>
        <p:spPr bwMode="auto">
          <a:xfrm>
            <a:off x="4858541" y="3925303"/>
            <a:ext cx="1516449" cy="155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732361"/>
              </p:ext>
            </p:extLst>
          </p:nvPr>
        </p:nvGraphicFramePr>
        <p:xfrm>
          <a:off x="9165685" y="2375566"/>
          <a:ext cx="2138680" cy="2322181"/>
        </p:xfrm>
        <a:graphic>
          <a:graphicData uri="http://schemas.openxmlformats.org/drawingml/2006/table">
            <a:tbl>
              <a:tblPr firstRow="1" firstCol="1" bandRow="1"/>
              <a:tblGrid>
                <a:gridCol w="2138680"/>
              </a:tblGrid>
              <a:tr h="1433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hlinkClick r:id="rId8" action="ppaction://hlinksldjump"/>
                        </a:rPr>
                        <a:t>Слайд 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1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41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8" action="ppaction://hlinksldjump"/>
                        </a:rPr>
                        <a:t>ОСЕНЬ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2" name="Рисунок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8" t="4124" r="2229" b="20596"/>
          <a:stretch>
            <a:fillRect/>
          </a:stretch>
        </p:blipFill>
        <p:spPr bwMode="auto">
          <a:xfrm>
            <a:off x="9476870" y="2375566"/>
            <a:ext cx="1516310" cy="137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99000">
              <a:schemeClr val="accent4">
                <a:lumMod val="60000"/>
                <a:lumOff val="40000"/>
              </a:schemeClr>
            </a:gs>
            <a:gs pos="97000">
              <a:schemeClr val="accent1">
                <a:lumMod val="60000"/>
                <a:lumOff val="4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89617">
              <a:schemeClr val="accent6">
                <a:lumMod val="40000"/>
                <a:lumOff val="60000"/>
              </a:schemeClr>
            </a:gs>
            <a:gs pos="56000">
              <a:schemeClr val="accent6">
                <a:lumMod val="60000"/>
                <a:lumOff val="40000"/>
              </a:schemeClr>
            </a:gs>
            <a:gs pos="99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374967"/>
              </p:ext>
            </p:extLst>
          </p:nvPr>
        </p:nvGraphicFramePr>
        <p:xfrm>
          <a:off x="539391" y="3596416"/>
          <a:ext cx="2211705" cy="2755900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Рисунок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3" t="6294" r="-1193" b="5452"/>
          <a:stretch>
            <a:fillRect/>
          </a:stretch>
        </p:blipFill>
        <p:spPr bwMode="auto">
          <a:xfrm>
            <a:off x="868955" y="3594511"/>
            <a:ext cx="1552575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411844"/>
              </p:ext>
            </p:extLst>
          </p:nvPr>
        </p:nvGraphicFramePr>
        <p:xfrm>
          <a:off x="4584383" y="2214656"/>
          <a:ext cx="2211705" cy="2759710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</a:tr>
              <a:tr h="502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5" name="Рисунок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5" r="16737" b="11674"/>
          <a:stretch>
            <a:fillRect/>
          </a:stretch>
        </p:blipFill>
        <p:spPr bwMode="auto">
          <a:xfrm>
            <a:off x="4942522" y="2214656"/>
            <a:ext cx="1495425" cy="1784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766989"/>
              </p:ext>
            </p:extLst>
          </p:nvPr>
        </p:nvGraphicFramePr>
        <p:xfrm>
          <a:off x="9645099" y="648243"/>
          <a:ext cx="2211705" cy="2666365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</a:tr>
              <a:tr h="408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6" name="Рисунок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4" t="5646" r="1962" b="18086"/>
          <a:stretch>
            <a:fillRect/>
          </a:stretch>
        </p:blipFill>
        <p:spPr bwMode="auto">
          <a:xfrm>
            <a:off x="9951644" y="648243"/>
            <a:ext cx="1598613" cy="1824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10789920" y="5655212"/>
            <a:ext cx="1195754" cy="886265"/>
          </a:xfrm>
          <a:prstGeom prst="actionButtonHom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0000">
              <a:srgbClr val="FF9999"/>
            </a:gs>
            <a:gs pos="57000">
              <a:schemeClr val="accent2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2">
                <a:lumMod val="60000"/>
                <a:lumOff val="40000"/>
              </a:schemeClr>
            </a:gs>
            <a:gs pos="71000">
              <a:schemeClr val="accent6">
                <a:lumMod val="60000"/>
                <a:lumOff val="40000"/>
              </a:schemeClr>
            </a:gs>
            <a:gs pos="79000">
              <a:schemeClr val="accent2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80871"/>
              </p:ext>
            </p:extLst>
          </p:nvPr>
        </p:nvGraphicFramePr>
        <p:xfrm>
          <a:off x="775335" y="752976"/>
          <a:ext cx="2228850" cy="2754630"/>
        </p:xfrm>
        <a:graphic>
          <a:graphicData uri="http://schemas.openxmlformats.org/drawingml/2006/table">
            <a:tbl>
              <a:tblPr firstRow="1" firstCol="1" bandRow="1"/>
              <a:tblGrid>
                <a:gridCol w="2228850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97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7" name="Рисунок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r="6831" b="13806"/>
          <a:stretch>
            <a:fillRect/>
          </a:stretch>
        </p:blipFill>
        <p:spPr bwMode="auto">
          <a:xfrm>
            <a:off x="1035685" y="772185"/>
            <a:ext cx="1628775" cy="1789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419467"/>
              </p:ext>
            </p:extLst>
          </p:nvPr>
        </p:nvGraphicFramePr>
        <p:xfrm>
          <a:off x="4782075" y="2175376"/>
          <a:ext cx="2228850" cy="2664460"/>
        </p:xfrm>
        <a:graphic>
          <a:graphicData uri="http://schemas.openxmlformats.org/drawingml/2006/table">
            <a:tbl>
              <a:tblPr firstRow="1" firstCol="1" bandRow="1"/>
              <a:tblGrid>
                <a:gridCol w="2228850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07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Рисунок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8" t="21895" r="-1807" b="8336"/>
          <a:stretch>
            <a:fillRect/>
          </a:stretch>
        </p:blipFill>
        <p:spPr bwMode="auto">
          <a:xfrm>
            <a:off x="5082112" y="2175376"/>
            <a:ext cx="1628775" cy="17764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649048"/>
              </p:ext>
            </p:extLst>
          </p:nvPr>
        </p:nvGraphicFramePr>
        <p:xfrm>
          <a:off x="9384762" y="3507606"/>
          <a:ext cx="2228850" cy="2668905"/>
        </p:xfrm>
        <a:graphic>
          <a:graphicData uri="http://schemas.openxmlformats.org/drawingml/2006/table">
            <a:tbl>
              <a:tblPr firstRow="1" firstCol="1" bandRow="1"/>
              <a:tblGrid>
                <a:gridCol w="2228850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АВГУСТ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9" name="Рисунок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t="7823" b="11195"/>
          <a:stretch>
            <a:fillRect/>
          </a:stretch>
        </p:blipFill>
        <p:spPr bwMode="auto">
          <a:xfrm>
            <a:off x="9651462" y="3556978"/>
            <a:ext cx="1574800" cy="1781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337625" y="5753686"/>
            <a:ext cx="1153550" cy="900332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6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20000"/>
                <a:lumOff val="80000"/>
              </a:schemeClr>
            </a:gs>
            <a:gs pos="20000">
              <a:schemeClr val="accent4">
                <a:lumMod val="60000"/>
                <a:lumOff val="40000"/>
              </a:schemeClr>
            </a:gs>
            <a:gs pos="38000">
              <a:schemeClr val="accent2">
                <a:lumMod val="20000"/>
                <a:lumOff val="80000"/>
              </a:schemeClr>
            </a:gs>
            <a:gs pos="53000">
              <a:srgbClr val="E5E4BE"/>
            </a:gs>
            <a:gs pos="92000">
              <a:srgbClr val="FF6600">
                <a:lumMod val="47000"/>
                <a:lumOff val="53000"/>
              </a:srgbClr>
            </a:gs>
            <a:gs pos="65000">
              <a:schemeClr val="accent6">
                <a:lumMod val="60000"/>
                <a:lumOff val="40000"/>
              </a:schemeClr>
            </a:gs>
            <a:gs pos="79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972783"/>
              </p:ext>
            </p:extLst>
          </p:nvPr>
        </p:nvGraphicFramePr>
        <p:xfrm>
          <a:off x="620590" y="3426154"/>
          <a:ext cx="2228850" cy="2753995"/>
        </p:xfrm>
        <a:graphic>
          <a:graphicData uri="http://schemas.openxmlformats.org/drawingml/2006/table">
            <a:tbl>
              <a:tblPr firstRow="1" firstCol="1" bandRow="1"/>
              <a:tblGrid>
                <a:gridCol w="2228850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6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1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5" t="17078" r="50336" b="12679"/>
          <a:stretch>
            <a:fillRect/>
          </a:stretch>
        </p:blipFill>
        <p:spPr bwMode="auto">
          <a:xfrm>
            <a:off x="803153" y="3483146"/>
            <a:ext cx="1647825" cy="17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106686"/>
              </p:ext>
            </p:extLst>
          </p:nvPr>
        </p:nvGraphicFramePr>
        <p:xfrm>
          <a:off x="5032351" y="2310948"/>
          <a:ext cx="2211705" cy="2757805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00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2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7" t="12535" b="13704"/>
          <a:stretch>
            <a:fillRect/>
          </a:stretch>
        </p:blipFill>
        <p:spPr bwMode="auto">
          <a:xfrm>
            <a:off x="5268913" y="2682875"/>
            <a:ext cx="1631950" cy="17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004690"/>
              </p:ext>
            </p:extLst>
          </p:nvPr>
        </p:nvGraphicFramePr>
        <p:xfrm>
          <a:off x="9342559" y="936491"/>
          <a:ext cx="2228850" cy="2753360"/>
        </p:xfrm>
        <a:graphic>
          <a:graphicData uri="http://schemas.openxmlformats.org/drawingml/2006/table">
            <a:tbl>
              <a:tblPr firstRow="1" firstCol="1" bandRow="1"/>
              <a:tblGrid>
                <a:gridCol w="2228850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5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3" name="Рисунок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0" r="5321" b="11948"/>
          <a:stretch>
            <a:fillRect/>
          </a:stretch>
        </p:blipFill>
        <p:spPr bwMode="auto">
          <a:xfrm>
            <a:off x="9642597" y="1010627"/>
            <a:ext cx="1514475" cy="1720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10930597" y="5880295"/>
            <a:ext cx="858129" cy="829994"/>
          </a:xfrm>
          <a:prstGeom prst="actionButtonHom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5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0000">
              <a:schemeClr val="accent1">
                <a:lumMod val="40000"/>
                <a:lumOff val="60000"/>
              </a:schemeClr>
            </a:gs>
            <a:gs pos="38000">
              <a:schemeClr val="accent1">
                <a:lumMod val="60000"/>
                <a:lumOff val="40000"/>
              </a:schemeClr>
            </a:gs>
            <a:gs pos="53000">
              <a:schemeClr val="accent1">
                <a:lumMod val="45000"/>
                <a:lumOff val="55000"/>
              </a:schemeClr>
            </a:gs>
            <a:gs pos="89617">
              <a:srgbClr val="8AA2EE"/>
            </a:gs>
            <a:gs pos="65000">
              <a:schemeClr val="accent6">
                <a:lumMod val="60000"/>
                <a:lumOff val="40000"/>
              </a:schemeClr>
            </a:gs>
            <a:gs pos="79000">
              <a:schemeClr val="accent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570197"/>
              </p:ext>
            </p:extLst>
          </p:nvPr>
        </p:nvGraphicFramePr>
        <p:xfrm>
          <a:off x="769839" y="585141"/>
          <a:ext cx="2211705" cy="2668270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5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5" t="2238" r="1385" b="10249"/>
          <a:stretch>
            <a:fillRect/>
          </a:stretch>
        </p:blipFill>
        <p:spPr bwMode="auto">
          <a:xfrm>
            <a:off x="1045430" y="656420"/>
            <a:ext cx="1473200" cy="1765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0650"/>
              </p:ext>
            </p:extLst>
          </p:nvPr>
        </p:nvGraphicFramePr>
        <p:xfrm>
          <a:off x="5018282" y="2364790"/>
          <a:ext cx="2211705" cy="2668270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 t="11282" r="9184" b="11121"/>
          <a:stretch>
            <a:fillRect/>
          </a:stretch>
        </p:blipFill>
        <p:spPr bwMode="auto">
          <a:xfrm>
            <a:off x="5362928" y="2421720"/>
            <a:ext cx="1522412" cy="1801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32892"/>
              </p:ext>
            </p:extLst>
          </p:nvPr>
        </p:nvGraphicFramePr>
        <p:xfrm>
          <a:off x="9407402" y="3580606"/>
          <a:ext cx="2211705" cy="2670175"/>
        </p:xfrm>
        <a:graphic>
          <a:graphicData uri="http://schemas.openxmlformats.org/drawingml/2006/table">
            <a:tbl>
              <a:tblPr firstRow="1" firstCol="1" bandRow="1"/>
              <a:tblGrid>
                <a:gridCol w="2211705"/>
              </a:tblGrid>
              <a:tr h="1875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7" name="Рисунок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0" t="13831" b="12360"/>
          <a:stretch>
            <a:fillRect/>
          </a:stretch>
        </p:blipFill>
        <p:spPr bwMode="auto">
          <a:xfrm>
            <a:off x="9586155" y="3598863"/>
            <a:ext cx="1647825" cy="180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464234" y="5781822"/>
            <a:ext cx="956603" cy="745587"/>
          </a:xfrm>
          <a:prstGeom prst="actionButtonHom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64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</Words>
  <Application>Microsoft Office PowerPoint</Application>
  <PresentationFormat>Широкоэкранный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ВРЕМЕНА 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 ГОДА</dc:title>
  <dc:creator>УМР</dc:creator>
  <cp:lastModifiedBy>УМР</cp:lastModifiedBy>
  <cp:revision>5</cp:revision>
  <dcterms:created xsi:type="dcterms:W3CDTF">2021-05-26T13:46:56Z</dcterms:created>
  <dcterms:modified xsi:type="dcterms:W3CDTF">2021-05-26T14:29:49Z</dcterms:modified>
</cp:coreProperties>
</file>