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9" r:id="rId1"/>
  </p:sldMasterIdLst>
  <p:sldIdLst>
    <p:sldId id="271" r:id="rId2"/>
    <p:sldId id="283" r:id="rId3"/>
    <p:sldId id="257" r:id="rId4"/>
    <p:sldId id="258" r:id="rId5"/>
    <p:sldId id="284" r:id="rId6"/>
    <p:sldId id="288" r:id="rId7"/>
    <p:sldId id="274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193" autoAdjust="0"/>
    <p:restoredTop sz="94805" autoAdjust="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4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405E7C3-BBF7-4F39-98BC-2A2B23CF3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32704-4606-4B2E-9887-D727A05C6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DFE2E35-DD72-49BA-BAB2-138D01E0C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E26ED-09F0-461E-9725-89C5BD032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BB4A4-CED1-44B5-82B4-C62118C09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0A3C0B-817D-4FC0-BFF2-D34E9BC56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8BBAB-5809-453A-9F03-89C65004D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53AB6-06FA-46AC-8DCD-DBEF6B9D2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56F21-E0D1-4C8F-A5E8-9EEA0DA5B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0D17C-8EF4-429F-BE75-EB5534B99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B108-54EF-4533-B33A-131537BB1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1916FF-9AA0-4647-A8B8-655AC6307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CD9239C-2600-4185-ABB2-C3B130E8C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8" r:id="rId2"/>
    <p:sldLayoutId id="214748398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9" r:id="rId9"/>
    <p:sldLayoutId id="2147483984" r:id="rId10"/>
    <p:sldLayoutId id="2147483990" r:id="rId11"/>
    <p:sldLayoutId id="214748398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077200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Согласны ли вы с данными утверждениями? (+ или -)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152400" y="1752600"/>
            <a:ext cx="8077200" cy="4724400"/>
          </a:xfrm>
        </p:spPr>
        <p:txBody>
          <a:bodyPr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Литосферные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плиты сближаются либо раздвигаются со скоростью 1-6 см в год.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внутреннем строении Земли выделяют три основные оболочки Земли: земную кору, верхнюю мантию и внутреннее ядро.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Геология –наука, изучающая состав и строение земной коры, а также полезные ископаемые.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Земную кору и нижнюю часть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литосферы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называют литосферой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Литосфера не является цельной сферической оболочкой, а состоит из некоторого числа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литосферных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плит, находящихся в непрерывном движении.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arenR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38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38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5400"/>
            <a:ext cx="7924800" cy="213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66"/>
                </a:solidFill>
              </a:rPr>
              <a:t>Совершите мысленное путешествие к центру земли. </a:t>
            </a:r>
            <a:r>
              <a:rPr lang="ru-RU" dirty="0" err="1" smtClean="0">
                <a:solidFill>
                  <a:srgbClr val="FF0066"/>
                </a:solidFill>
              </a:rPr>
              <a:t>Раскажите</a:t>
            </a:r>
            <a:r>
              <a:rPr lang="ru-RU" dirty="0" smtClean="0">
                <a:solidFill>
                  <a:srgbClr val="FF0066"/>
                </a:solidFill>
              </a:rPr>
              <a:t> о том, как меняется вещественный состав и температура недр нашей планеты?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167938" name="Picture 2" descr="modesta : каким образом установлено внутреннее строение земл…"/>
          <p:cNvPicPr>
            <a:picLocks noChangeAspect="1" noChangeArrowheads="1"/>
          </p:cNvPicPr>
          <p:nvPr/>
        </p:nvPicPr>
        <p:blipFill>
          <a:blip r:embed="rId2" cstate="print"/>
          <a:srcRect t="8163" r="5109" b="4082"/>
          <a:stretch>
            <a:fillRect/>
          </a:stretch>
        </p:blipFill>
        <p:spPr bwMode="auto">
          <a:xfrm>
            <a:off x="1371600" y="3581400"/>
            <a:ext cx="4953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2296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Отгадайте загадки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4800" y="1066800"/>
            <a:ext cx="3429000" cy="198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Носит бабка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Снежную шапку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Каменные бока,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Закутанные в облака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267200" y="5562600"/>
            <a:ext cx="3995738" cy="990600"/>
          </a:xfrm>
        </p:spPr>
        <p:txBody>
          <a:bodyPr/>
          <a:lstStyle/>
          <a:p>
            <a:pPr marL="495300" indent="-495300" eaLnBrk="1" hangingPunct="1">
              <a:lnSpc>
                <a:spcPct val="90000"/>
              </a:lnSpc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95300" indent="-495300" eaLnBrk="1" hangingPunct="1">
              <a:lnSpc>
                <a:spcPct val="9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Огонь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4038600" y="3657600"/>
            <a:ext cx="39957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95300" marR="0" lvl="0" indent="-49530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Дым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191000" y="1295400"/>
            <a:ext cx="39957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95300" marR="0" lvl="0" indent="-49530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Гора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304800" y="3048000"/>
            <a:ext cx="3733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2.В огне горы родился –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 огня убежал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 огнем разлучился 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в небе пропал </a:t>
            </a: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04800" y="5562600"/>
            <a:ext cx="3429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 Жевать – не жую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 все поедаю, сжигаю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148" grpId="0" build="p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16764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FFFF00"/>
                </a:solidFill>
              </a:rPr>
              <a:t>Вулканы Земли</a:t>
            </a:r>
          </a:p>
        </p:txBody>
      </p:sp>
      <p:sp>
        <p:nvSpPr>
          <p:cNvPr id="10243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8" descr="Обои горы, широкоформатные, горы, широкоформатные обои, обои для рабочего стола, скачать обои, обои бесплатно - Страница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81534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Hot Volcanic Eruptions - Click. Views from the photo staff - Sun-Sentin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42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276" name="Picture 4" descr="Действующие вулканы фотографа Martin Rietze - Ярмарка Мастеров - ручная работа, handma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287000" cy="70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278" name="Picture 6" descr="Japanese Volcanoes (Volcanic Sites in Japan) photos on Foton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625138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280" name="Picture 8" descr="Извержения вулканов &quot; SwTeam.inf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926763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7239000" cy="533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Из каких частей состоит вулкан?</a:t>
            </a:r>
            <a:endParaRPr lang="ru-RU" sz="2800" dirty="0"/>
          </a:p>
        </p:txBody>
      </p:sp>
      <p:pic>
        <p:nvPicPr>
          <p:cNvPr id="4" name="Содержимое 3" descr="v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8153400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001000" cy="7588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Типы вулканов</a:t>
            </a:r>
          </a:p>
        </p:txBody>
      </p:sp>
      <p:graphicFrame>
        <p:nvGraphicFramePr>
          <p:cNvPr id="4" name="Group 83"/>
          <p:cNvGraphicFramePr>
            <a:graphicFrameLocks noGrp="1"/>
          </p:cNvGraphicFramePr>
          <p:nvPr>
            <p:ph type="tbl" idx="1"/>
          </p:nvPr>
        </p:nvGraphicFramePr>
        <p:xfrm>
          <a:off x="-1" y="1142999"/>
          <a:ext cx="8153402" cy="5715000"/>
        </p:xfrm>
        <a:graphic>
          <a:graphicData uri="http://schemas.openxmlformats.org/drawingml/2006/table">
            <a:tbl>
              <a:tblPr/>
              <a:tblGrid>
                <a:gridCol w="2057401"/>
                <a:gridCol w="3581400"/>
                <a:gridCol w="2514601"/>
              </a:tblGrid>
              <a:tr h="1019354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Типы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alibri" pitchFamily="34" charset="0"/>
                      </a:endParaRP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вулканов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Отличительная черта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Название вулкана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472392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Действующие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Действующие в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настоящие время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Ключевская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Сопка,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alibri" pitchFamily="34" charset="0"/>
                      </a:endParaRP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Шивелуч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610644"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Уснувшие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Вулкан который давно не извергался, но сохранил свою форму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Везувий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61261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Потухшие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Сильно разрушен и не проявляет активности несколько  тысяч лет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Килиманджаро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Гейзер – «хлынуть»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057400"/>
            <a:ext cx="4937125" cy="3706813"/>
          </a:xfrm>
          <a:noFill/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50" y="1066800"/>
            <a:ext cx="3040063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576</TotalTime>
  <Words>203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Согласны ли вы с данными утверждениями? (+ или -)</vt:lpstr>
      <vt:lpstr>Совершите мысленное путешествие к центру земли. Раскажите о том, как меняется вещественный состав и температура недр нашей планеты?</vt:lpstr>
      <vt:lpstr>Отгадайте загадки</vt:lpstr>
      <vt:lpstr>Вулканы Земли</vt:lpstr>
      <vt:lpstr>Слайд 5</vt:lpstr>
      <vt:lpstr>Из каких частей состоит вулкан?</vt:lpstr>
      <vt:lpstr>Типы вулканов</vt:lpstr>
      <vt:lpstr>Гейзер – «хлынуть»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klient</dc:creator>
  <cp:lastModifiedBy>user</cp:lastModifiedBy>
  <cp:revision>94</cp:revision>
  <cp:lastPrinted>1601-01-01T00:00:00Z</cp:lastPrinted>
  <dcterms:created xsi:type="dcterms:W3CDTF">2013-11-11T09:04:14Z</dcterms:created>
  <dcterms:modified xsi:type="dcterms:W3CDTF">2016-11-24T09:54:31Z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