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9" r:id="rId3"/>
    <p:sldId id="266" r:id="rId4"/>
    <p:sldId id="267" r:id="rId5"/>
    <p:sldId id="268" r:id="rId6"/>
    <p:sldId id="257" r:id="rId7"/>
    <p:sldId id="259" r:id="rId8"/>
    <p:sldId id="260" r:id="rId9"/>
    <p:sldId id="262" r:id="rId10"/>
    <p:sldId id="270" r:id="rId1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69BD2-B00E-4C96-9086-2C15E6F90D83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743F2-6A07-4BEF-8935-C3BE6B5281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1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3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2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557493" y="276234"/>
            <a:ext cx="8265446" cy="6696010"/>
            <a:chOff x="-836391" y="302553"/>
            <a:chExt cx="9261364" cy="7124638"/>
          </a:xfrm>
        </p:grpSpPr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357166"/>
            <a:ext cx="5000660" cy="1357322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 rot="5400000">
            <a:off x="4750595" y="1821645"/>
            <a:ext cx="5643602" cy="2571768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 cstate="print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 cstate="print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4857760"/>
            <a:ext cx="9247681" cy="2010746"/>
            <a:chOff x="-65581" y="5146130"/>
            <a:chExt cx="9247681" cy="1711870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941140" y="5505185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700676" y="5570090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132346" y="5781971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034855" y="5490058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2901227" y="4938894"/>
            <a:ext cx="1341282" cy="139275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335214">
            <a:off x="5145294" y="5676868"/>
            <a:ext cx="1245803" cy="892745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4160880" y="5159041"/>
            <a:ext cx="1210913" cy="1565700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3891" y="4960613"/>
            <a:ext cx="1600811" cy="1787073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2413266" y="4846279"/>
            <a:ext cx="1299717" cy="154455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5715016"/>
            <a:ext cx="1285852" cy="114298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785786" y="5000636"/>
            <a:ext cx="1285884" cy="1160461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86446" y="5715016"/>
            <a:ext cx="1000132" cy="946147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72198" y="5357826"/>
            <a:ext cx="1357322" cy="1214423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500166" y="5572140"/>
            <a:ext cx="1214446" cy="1160461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8007" y="6240663"/>
            <a:ext cx="388199" cy="5917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911758" y="5749214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1" name="Овал 290"/>
          <p:cNvSpPr/>
          <p:nvPr/>
        </p:nvSpPr>
        <p:spPr>
          <a:xfrm>
            <a:off x="642910" y="357166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1" name="Группа 56"/>
          <p:cNvGrpSpPr/>
          <p:nvPr/>
        </p:nvGrpSpPr>
        <p:grpSpPr>
          <a:xfrm rot="5400000">
            <a:off x="678629" y="3107529"/>
            <a:ext cx="2286016" cy="2643206"/>
            <a:chOff x="5214942" y="-71462"/>
            <a:chExt cx="4191236" cy="2724650"/>
          </a:xfrm>
        </p:grpSpPr>
        <p:sp>
          <p:nvSpPr>
            <p:cNvPr id="285" name="Полилиния 284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 cstate="print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6" name="Полилиния 285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 cstate="print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6" name="Полилиния 295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Полилиния 300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Полилиния 342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7" name="Полилиния 356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0" name="Полилиния 369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Полилиния 387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5" name="Полилиния 394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Полилиния 398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2" name="Полилиния 401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3" name="Полилиния 402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Полилиния 403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Полилиния 406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0" name="Полилиния 409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1" name="Полилиния 410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2" name="Полилиния 411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3" name="Полилиния 412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4" name="Полилиния 413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5" name="Полилиния 414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6" name="Полилиния 415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7" name="Полилиния 416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8" name="Полилиния 417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9" name="Полилиния 418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0" name="Полилиния 419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1" name="Полилиния 420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2" name="Полилиния 421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3" name="Полилиния 422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4" name="Полилиния 423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5" name="Полилиния 424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6" name="Полилиния 425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7" name="Полилиния 426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8" name="Полилиния 427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9" name="Полилиния 428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0" name="Полилиния 429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1" name="Полилиния 430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2" name="Группа 355"/>
          <p:cNvGrpSpPr/>
          <p:nvPr/>
        </p:nvGrpSpPr>
        <p:grpSpPr>
          <a:xfrm rot="3478556">
            <a:off x="159679" y="6240664"/>
            <a:ext cx="388199" cy="591755"/>
            <a:chOff x="2857488" y="4883951"/>
            <a:chExt cx="571504" cy="903297"/>
          </a:xfrm>
        </p:grpSpPr>
        <p:sp>
          <p:nvSpPr>
            <p:cNvPr id="433" name="Овал 43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4" name="Овал 433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5" name="Прямая соединительная линия 434"/>
            <p:cNvCxnSpPr>
              <a:stCxn id="434" idx="0"/>
              <a:endCxn id="43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6" name="Овал 43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7" name="Овал 43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8" name="Овал 43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9" name="Овал 43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0" name="Овал 43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1" name="Овал 44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2" name="Овал 44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3" name="Овал 44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4" name="Овал 44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4" name="Группа 355"/>
          <p:cNvGrpSpPr/>
          <p:nvPr/>
        </p:nvGrpSpPr>
        <p:grpSpPr>
          <a:xfrm rot="3478556">
            <a:off x="7517761" y="6097788"/>
            <a:ext cx="388199" cy="591755"/>
            <a:chOff x="2857488" y="4883951"/>
            <a:chExt cx="571504" cy="903297"/>
          </a:xfrm>
        </p:grpSpPr>
        <p:sp>
          <p:nvSpPr>
            <p:cNvPr id="495" name="Овал 49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6" name="Овал 495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97" name="Прямая соединительная линия 496"/>
            <p:cNvCxnSpPr>
              <a:stCxn id="496" idx="0"/>
              <a:endCxn id="49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8" name="Овал 49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9" name="Овал 49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0" name="Овал 49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1" name="Овал 50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2" name="Овал 50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3" name="Овал 50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4" name="Овал 50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5" name="Овал 50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6" name="Овал 50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5" name="Прямоугольник 444"/>
          <p:cNvSpPr/>
          <p:nvPr/>
        </p:nvSpPr>
        <p:spPr>
          <a:xfrm>
            <a:off x="142844" y="142852"/>
            <a:ext cx="66437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Структурное подразделение «Детский сад Ромашка»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государственного бюджетного общеобразовательного учреждения Самарской области средней общеобразовательной школы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«Образовательный центр    имени В.Н.Татищева»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с. Челно-Вершины  муниципального района 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Челно-Вершинский  Самарской области </a:t>
            </a:r>
          </a:p>
          <a:p>
            <a:pPr algn="ctr">
              <a:buNone/>
            </a:pP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«ЭКОЛЯТА-МОЛОДЫЕ ЗАЩИТНИКИ ПРИРОДЫ»</a:t>
            </a:r>
          </a:p>
          <a:p>
            <a:pPr algn="ctr">
              <a:buNone/>
            </a:pPr>
            <a:endParaRPr lang="ru-RU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Васильева Ольга Павловна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и дети старшей группы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НКУРСЫ\КОНКУРС ЭКОЛЯТА\Логоти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748" y="0"/>
            <a:ext cx="3673252" cy="2928934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ВАСИЛЬЕВА\IMG_83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53951"/>
            <a:ext cx="5072066" cy="3804050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ВАСИЛЬЕВА\IMG_83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49" y="2928934"/>
            <a:ext cx="5048251" cy="3929065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ВАСИЛЬЕВА\IMG_829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524507" cy="4143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xf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853"/>
          <a:stretch>
            <a:fillRect/>
          </a:stretch>
        </p:blipFill>
        <p:spPr>
          <a:xfrm rot="5400000">
            <a:off x="607219" y="4393417"/>
            <a:ext cx="1857364" cy="307180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0694" y="0"/>
            <a:ext cx="3357586" cy="100013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857628"/>
            <a:ext cx="2071702" cy="24288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Формировать у подрастающего поколения культуры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природолюбия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3357562"/>
            <a:ext cx="2357454" cy="28575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Развивать природоохранную и экологическую деятельность с участием дошкольников и родителей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9" y="2456618"/>
            <a:ext cx="2357452" cy="38576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Способствовать развитию понимания у детей нераздельного единства человека и природы, и принимать активное участие в природоохранной и экологической деятельности.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xf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853"/>
          <a:stretch>
            <a:fillRect/>
          </a:stretch>
        </p:blipFill>
        <p:spPr>
          <a:xfrm>
            <a:off x="2714613" y="5357826"/>
            <a:ext cx="6429388" cy="1500174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 rot="10800000" flipV="1">
            <a:off x="2500298" y="714356"/>
            <a:ext cx="3643338" cy="3071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857752" y="928670"/>
            <a:ext cx="2000264" cy="17145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6143636" y="2000240"/>
            <a:ext cx="250033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 descr="cxf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0" y="-1"/>
            <a:ext cx="1500166" cy="1237205"/>
          </a:xfrm>
          <a:prstGeom prst="rect">
            <a:avLst/>
          </a:prstGeom>
        </p:spPr>
      </p:pic>
      <p:pic>
        <p:nvPicPr>
          <p:cNvPr id="29" name="Рисунок 28" descr="cxf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8191190" y="-1"/>
            <a:ext cx="952810" cy="785794"/>
          </a:xfrm>
          <a:prstGeom prst="rect">
            <a:avLst/>
          </a:prstGeom>
        </p:spPr>
      </p:pic>
      <p:sp>
        <p:nvSpPr>
          <p:cNvPr id="18" name="Заголовок 3"/>
          <p:cNvSpPr txBox="1">
            <a:spLocks/>
          </p:cNvSpPr>
          <p:nvPr/>
        </p:nvSpPr>
        <p:spPr>
          <a:xfrm>
            <a:off x="1214414" y="0"/>
            <a:ext cx="2143140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endParaRPr kumimoji="0" lang="ru-RU" sz="5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96629" y="917516"/>
            <a:ext cx="22860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ормирование у воспитанников богатого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внутреннего мира,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системы ценностных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отношений к природе,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ее животному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 растительному миру.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>
            <a:off x="2143108" y="71435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ВАСИЛЬЕВА\IMG_82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8763061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Мои документы\Фото группы\IMG_66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763061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Мои документы\ВАСИЛЬЕВА\IMG_82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эколята\IMG_79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572528" cy="6429396"/>
          </a:xfrm>
          <a:prstGeom prst="rect">
            <a:avLst/>
          </a:prstGeom>
          <a:noFill/>
        </p:spPr>
      </p:pic>
      <p:grpSp>
        <p:nvGrpSpPr>
          <p:cNvPr id="5" name="Группа 355"/>
          <p:cNvGrpSpPr/>
          <p:nvPr/>
        </p:nvGrpSpPr>
        <p:grpSpPr>
          <a:xfrm rot="3478556">
            <a:off x="4660241" y="5812036"/>
            <a:ext cx="388199" cy="591755"/>
            <a:chOff x="2857488" y="4883951"/>
            <a:chExt cx="571504" cy="903297"/>
          </a:xfrm>
        </p:grpSpPr>
        <p:sp>
          <p:nvSpPr>
            <p:cNvPr id="6" name="Овал 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7" idx="0"/>
              <a:endCxn id="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203"/>
          <p:cNvGrpSpPr/>
          <p:nvPr/>
        </p:nvGrpSpPr>
        <p:grpSpPr>
          <a:xfrm rot="21350633">
            <a:off x="42850" y="4662627"/>
            <a:ext cx="559616" cy="834973"/>
            <a:chOff x="5898071" y="4400554"/>
            <a:chExt cx="2324143" cy="2470145"/>
          </a:xfrm>
        </p:grpSpPr>
        <p:sp>
          <p:nvSpPr>
            <p:cNvPr id="19" name="Полилиния 18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5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30" name="Полилиния 2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6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7" name="Полилиния 2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ВАСИЛЬЕВА\IMG_82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715436" cy="6536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ВАСИЛЬЕВА\IMG_79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ВАСИЛЬЕВА\IMG_83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85828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1SPRING</Template>
  <TotalTime>184</TotalTime>
  <Words>112</Words>
  <Application>Microsoft Office PowerPoint</Application>
  <PresentationFormat>Экран (4:3)</PresentationFormat>
  <Paragraphs>25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лето</vt:lpstr>
      <vt:lpstr>Презентация PowerPoint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24</cp:revision>
  <cp:lastPrinted>2019-09-05T06:20:16Z</cp:lastPrinted>
  <dcterms:modified xsi:type="dcterms:W3CDTF">2022-11-08T08:47:32Z</dcterms:modified>
</cp:coreProperties>
</file>