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2" r:id="rId2"/>
    <p:sldId id="258" r:id="rId3"/>
    <p:sldId id="315" r:id="rId4"/>
    <p:sldId id="276" r:id="rId5"/>
    <p:sldId id="275" r:id="rId6"/>
    <p:sldId id="280" r:id="rId7"/>
    <p:sldId id="350" r:id="rId8"/>
    <p:sldId id="282" r:id="rId9"/>
    <p:sldId id="351" r:id="rId10"/>
    <p:sldId id="281" r:id="rId11"/>
    <p:sldId id="283" r:id="rId12"/>
    <p:sldId id="285" r:id="rId13"/>
    <p:sldId id="288" r:id="rId14"/>
    <p:sldId id="286" r:id="rId15"/>
    <p:sldId id="287" r:id="rId16"/>
    <p:sldId id="289" r:id="rId17"/>
    <p:sldId id="290" r:id="rId18"/>
    <p:sldId id="291" r:id="rId19"/>
    <p:sldId id="293" r:id="rId20"/>
    <p:sldId id="298" r:id="rId21"/>
    <p:sldId id="299" r:id="rId22"/>
    <p:sldId id="295" r:id="rId23"/>
    <p:sldId id="294" r:id="rId24"/>
    <p:sldId id="296" r:id="rId25"/>
    <p:sldId id="300" r:id="rId26"/>
    <p:sldId id="301" r:id="rId27"/>
    <p:sldId id="302" r:id="rId28"/>
    <p:sldId id="307" r:id="rId29"/>
    <p:sldId id="303" r:id="rId30"/>
    <p:sldId id="308" r:id="rId31"/>
    <p:sldId id="304" r:id="rId32"/>
    <p:sldId id="310" r:id="rId33"/>
    <p:sldId id="305" r:id="rId34"/>
    <p:sldId id="309" r:id="rId35"/>
    <p:sldId id="306" r:id="rId36"/>
    <p:sldId id="320" r:id="rId37"/>
    <p:sldId id="292" r:id="rId38"/>
    <p:sldId id="326" r:id="rId39"/>
    <p:sldId id="277" r:id="rId40"/>
    <p:sldId id="321" r:id="rId41"/>
    <p:sldId id="327" r:id="rId42"/>
    <p:sldId id="322" r:id="rId43"/>
    <p:sldId id="328" r:id="rId44"/>
    <p:sldId id="323" r:id="rId45"/>
    <p:sldId id="329" r:id="rId46"/>
    <p:sldId id="324" r:id="rId47"/>
    <p:sldId id="330" r:id="rId48"/>
    <p:sldId id="325" r:id="rId49"/>
    <p:sldId id="341" r:id="rId50"/>
    <p:sldId id="278" r:id="rId51"/>
    <p:sldId id="332" r:id="rId52"/>
    <p:sldId id="333" r:id="rId53"/>
    <p:sldId id="342" r:id="rId54"/>
    <p:sldId id="334" r:id="rId55"/>
    <p:sldId id="343" r:id="rId56"/>
    <p:sldId id="335" r:id="rId57"/>
    <p:sldId id="336" r:id="rId58"/>
    <p:sldId id="337" r:id="rId59"/>
    <p:sldId id="338" r:id="rId60"/>
    <p:sldId id="344" r:id="rId61"/>
    <p:sldId id="339" r:id="rId62"/>
    <p:sldId id="345" r:id="rId63"/>
    <p:sldId id="340" r:id="rId64"/>
    <p:sldId id="346" r:id="rId65"/>
    <p:sldId id="353" r:id="rId6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  <a:srgbClr val="A40000"/>
    <a:srgbClr val="CCFFCC"/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2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hyperlink" Target="http://polesenke.ru/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hyperlink" Target="http://polesenke.ru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5050">
                <a:alpha val="51000"/>
              </a:srgbClr>
            </a:gs>
            <a:gs pos="21001">
              <a:schemeClr val="accent6">
                <a:lumMod val="60000"/>
                <a:lumOff val="40000"/>
              </a:schemeClr>
            </a:gs>
            <a:gs pos="35001">
              <a:srgbClr val="FFC000">
                <a:alpha val="52000"/>
              </a:srgbClr>
            </a:gs>
            <a:gs pos="52000">
              <a:srgbClr val="92D050">
                <a:alpha val="62000"/>
              </a:srgbClr>
            </a:gs>
            <a:gs pos="73000">
              <a:srgbClr val="CCFFCC"/>
            </a:gs>
            <a:gs pos="88000">
              <a:schemeClr val="tx2">
                <a:lumMod val="40000"/>
                <a:lumOff val="60000"/>
                <a:alpha val="70000"/>
              </a:schemeClr>
            </a:gs>
            <a:gs pos="100000">
              <a:schemeClr val="accent4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395536" y="2204864"/>
            <a:ext cx="8208912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Б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A4000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A4000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A4000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C00000"/>
              </a:solidFill>
              <a:latin typeface="Arno Pro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ДЛЯ САМЫХ МАЛЕНЬКИХ 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no Pro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23928" y="429309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" name="Picture 2" descr="C:\Documents and Settings\Vlad\Рабочий стол\рыба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76672"/>
            <a:ext cx="1512168" cy="934183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pic>
        <p:nvPicPr>
          <p:cNvPr id="6" name="Picture 2" descr="C:\Documents and Settings\Vlad\Рабочий стол\nou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085184"/>
            <a:ext cx="2099082" cy="1225864"/>
          </a:xfrm>
          <a:prstGeom prst="rect">
            <a:avLst/>
          </a:prstGeom>
          <a:noFill/>
        </p:spPr>
      </p:pic>
      <p:pic>
        <p:nvPicPr>
          <p:cNvPr id="7" name="Picture 2" descr="C:\Documents and Settings\Vlad\Рабочий стол\тык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5085184"/>
            <a:ext cx="1641782" cy="1172702"/>
          </a:xfrm>
          <a:prstGeom prst="rect">
            <a:avLst/>
          </a:prstGeom>
          <a:noFill/>
        </p:spPr>
      </p:pic>
      <p:pic>
        <p:nvPicPr>
          <p:cNvPr id="8" name="Picture 2" descr="C:\Documents and Settings\Vlad\Рабочий стол\ёж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38955">
            <a:off x="1136140" y="484027"/>
            <a:ext cx="1367420" cy="933594"/>
          </a:xfrm>
          <a:prstGeom prst="rect">
            <a:avLst/>
          </a:prstGeom>
          <a:noFill/>
        </p:spPr>
      </p:pic>
      <p:pic>
        <p:nvPicPr>
          <p:cNvPr id="9" name="Picture 2" descr="C:\Documents and Settings\Vlad\Рабочий стол\ут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2320" y="5085184"/>
            <a:ext cx="1244710" cy="108912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995936" y="6627168"/>
            <a:ext cx="116570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dirty="0" smtClean="0">
                <a:latin typeface="Arial" pitchFamily="34" charset="0"/>
                <a:hlinkClick r:id="rId7"/>
              </a:rPr>
              <a:t>http://polesenke.ru/</a:t>
            </a:r>
            <a:endParaRPr lang="ru-RU" sz="9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0033CC"/>
                </a:solidFill>
              </a:rPr>
              <a:t>Д</a:t>
            </a:r>
            <a:endParaRPr lang="ru-RU" sz="40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0033CC"/>
                </a:solidFill>
              </a:rPr>
              <a:t>Д</a:t>
            </a:r>
            <a:endParaRPr lang="ru-RU" sz="20000" b="1" dirty="0">
              <a:solidFill>
                <a:srgbClr val="0033CC"/>
              </a:solidFill>
            </a:endParaRPr>
          </a:p>
        </p:txBody>
      </p:sp>
      <p:pic>
        <p:nvPicPr>
          <p:cNvPr id="2050" name="Picture 2" descr="C:\Documents and Settings\Vlad\Рабочий стол\дj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132856"/>
            <a:ext cx="4371000" cy="3803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FF0000"/>
                </a:solidFill>
              </a:rPr>
              <a:t>Е</a:t>
            </a:r>
            <a:endParaRPr lang="ru-RU" sz="4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FF0000"/>
                </a:solidFill>
              </a:rPr>
              <a:t>Е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Documents and Settings\Vlad\Рабочий стол\енот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484784"/>
            <a:ext cx="3888432" cy="5057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FF0000"/>
                </a:solidFill>
              </a:rPr>
              <a:t>Ё</a:t>
            </a:r>
            <a:endParaRPr lang="ru-RU" sz="4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FF0000"/>
                </a:solidFill>
              </a:rPr>
              <a:t>Ё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pic>
        <p:nvPicPr>
          <p:cNvPr id="2" name="Picture 2" descr="C:\Documents and Settings\Vlad\Рабочий стол\ёж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38955">
            <a:off x="4153664" y="2892834"/>
            <a:ext cx="4313736" cy="2945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1760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0033CC"/>
                </a:solidFill>
              </a:rPr>
              <a:t>Ж</a:t>
            </a:r>
            <a:endParaRPr lang="ru-RU" sz="40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smtClean="0">
                <a:solidFill>
                  <a:srgbClr val="0033CC"/>
                </a:solidFill>
              </a:rPr>
              <a:t>Ж</a:t>
            </a:r>
            <a:endParaRPr lang="ru-RU" sz="20000" b="1" dirty="0">
              <a:solidFill>
                <a:srgbClr val="0033CC"/>
              </a:solidFill>
            </a:endParaRPr>
          </a:p>
        </p:txBody>
      </p:sp>
      <p:pic>
        <p:nvPicPr>
          <p:cNvPr id="2" name="Picture 2" descr="C:\Documents and Settings\Vlad\Рабочий стол\жук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492896"/>
            <a:ext cx="2664296" cy="3433341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0033CC"/>
                </a:solidFill>
              </a:rPr>
              <a:t>З</a:t>
            </a:r>
            <a:endParaRPr lang="ru-RU" sz="40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0033CC"/>
                </a:solidFill>
              </a:rPr>
              <a:t>З</a:t>
            </a:r>
            <a:endParaRPr lang="ru-RU" sz="20000" b="1" dirty="0">
              <a:solidFill>
                <a:srgbClr val="0033CC"/>
              </a:solidFill>
            </a:endParaRPr>
          </a:p>
        </p:txBody>
      </p:sp>
      <p:pic>
        <p:nvPicPr>
          <p:cNvPr id="3075" name="Picture 3" descr="C:\Documents and Settings\Vlad\Рабочий стол\з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988840"/>
            <a:ext cx="4248472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FF0000"/>
                </a:solidFill>
              </a:rPr>
              <a:t>А</a:t>
            </a:r>
            <a:endParaRPr lang="ru-RU" sz="4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FF0000"/>
                </a:solidFill>
              </a:rPr>
              <a:t>И</a:t>
            </a:r>
            <a:endParaRPr lang="ru-RU" sz="4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FF0000"/>
                </a:solidFill>
              </a:rPr>
              <a:t>И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pic>
        <p:nvPicPr>
          <p:cNvPr id="4099" name="Picture 3" descr="C:\Documents and Settings\Vlad\Рабочий стол\и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51553">
            <a:off x="4546244" y="2307062"/>
            <a:ext cx="46863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0033CC"/>
                </a:solidFill>
              </a:rPr>
              <a:t>Й</a:t>
            </a:r>
            <a:endParaRPr lang="ru-RU" sz="40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0033CC"/>
                </a:solidFill>
              </a:rPr>
              <a:t>Й</a:t>
            </a:r>
            <a:endParaRPr lang="ru-RU" sz="20000" b="1" dirty="0">
              <a:solidFill>
                <a:srgbClr val="0033CC"/>
              </a:solidFill>
            </a:endParaRPr>
          </a:p>
        </p:txBody>
      </p:sp>
      <p:pic>
        <p:nvPicPr>
          <p:cNvPr id="5122" name="Picture 2" descr="C:\Documents and Settings\Vlad\Рабочий стол\й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492896"/>
            <a:ext cx="3024336" cy="38884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0033CC"/>
                </a:solidFill>
              </a:rPr>
              <a:t>К</a:t>
            </a:r>
            <a:endParaRPr lang="ru-RU" sz="40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0033CC"/>
                </a:solidFill>
              </a:rPr>
              <a:t>К</a:t>
            </a:r>
            <a:endParaRPr lang="ru-RU" sz="20000" b="1" dirty="0">
              <a:solidFill>
                <a:srgbClr val="0033CC"/>
              </a:solidFill>
            </a:endParaRPr>
          </a:p>
        </p:txBody>
      </p:sp>
      <p:pic>
        <p:nvPicPr>
          <p:cNvPr id="1026" name="Picture 2" descr="C:\Documents and Settings\Vlad\Рабочий стол\кл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440229"/>
            <a:ext cx="3672408" cy="4023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0033CC"/>
                </a:solidFill>
              </a:rPr>
              <a:t>Л</a:t>
            </a:r>
            <a:endParaRPr lang="ru-RU" sz="40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0033CC"/>
                </a:solidFill>
              </a:rPr>
              <a:t>Л</a:t>
            </a:r>
            <a:endParaRPr lang="ru-RU" sz="20000" b="1" dirty="0">
              <a:solidFill>
                <a:srgbClr val="0033CC"/>
              </a:solidFill>
            </a:endParaRPr>
          </a:p>
        </p:txBody>
      </p:sp>
      <p:pic>
        <p:nvPicPr>
          <p:cNvPr id="3074" name="Picture 2" descr="C:\Documents and Settings\Vlad\Рабочий стол\lu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348880"/>
            <a:ext cx="5796136" cy="3883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67744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0033CC"/>
                </a:solidFill>
              </a:rPr>
              <a:t>М</a:t>
            </a:r>
            <a:endParaRPr lang="ru-RU" sz="40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0033CC"/>
                </a:solidFill>
              </a:rPr>
              <a:t>М</a:t>
            </a:r>
            <a:endParaRPr lang="ru-RU" sz="20000" b="1" dirty="0">
              <a:solidFill>
                <a:srgbClr val="0033CC"/>
              </a:solidFill>
            </a:endParaRPr>
          </a:p>
        </p:txBody>
      </p:sp>
      <p:pic>
        <p:nvPicPr>
          <p:cNvPr id="2050" name="Picture 2" descr="C:\Documents and Settings\Vlad\Рабочий стол\nou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068960"/>
            <a:ext cx="5379007" cy="3141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Vlad\Рабочий стол\apels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780928"/>
            <a:ext cx="4278982" cy="334876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FF0000"/>
                </a:solidFill>
              </a:rPr>
              <a:t>А</a:t>
            </a:r>
            <a:endParaRPr lang="ru-RU" sz="2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0033CC"/>
                </a:solidFill>
              </a:rPr>
              <a:t>Н</a:t>
            </a:r>
            <a:endParaRPr lang="ru-RU" sz="40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0033CC"/>
                </a:solidFill>
              </a:rPr>
              <a:t>Н</a:t>
            </a:r>
            <a:endParaRPr lang="ru-RU" sz="20000" b="1" dirty="0">
              <a:solidFill>
                <a:srgbClr val="0033CC"/>
              </a:solidFill>
            </a:endParaRPr>
          </a:p>
        </p:txBody>
      </p:sp>
      <p:pic>
        <p:nvPicPr>
          <p:cNvPr id="2052" name="Picture 4" descr="C:\Documents and Settings\Vlad\Рабочий стол\нож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121601">
            <a:off x="4728613" y="2149394"/>
            <a:ext cx="2857500" cy="4505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FF0000"/>
                </a:solidFill>
              </a:rPr>
              <a:t>О</a:t>
            </a:r>
            <a:endParaRPr lang="ru-RU" sz="4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FF0000"/>
                </a:solidFill>
              </a:rPr>
              <a:t>О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pic>
        <p:nvPicPr>
          <p:cNvPr id="3078" name="Picture 6" descr="C:\Documents and Settings\Vlad\Рабочий стол\11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2276872"/>
            <a:ext cx="1550665" cy="1035844"/>
          </a:xfrm>
          <a:prstGeom prst="rect">
            <a:avLst/>
          </a:prstGeom>
          <a:noFill/>
        </p:spPr>
      </p:pic>
      <p:pic>
        <p:nvPicPr>
          <p:cNvPr id="3079" name="Picture 7" descr="C:\Documents and Settings\Vlad\Рабочий стол\11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5085184"/>
            <a:ext cx="2381250" cy="1590675"/>
          </a:xfrm>
          <a:prstGeom prst="rect">
            <a:avLst/>
          </a:prstGeom>
          <a:noFill/>
        </p:spPr>
      </p:pic>
      <p:pic>
        <p:nvPicPr>
          <p:cNvPr id="3080" name="Picture 8" descr="C:\Documents and Settings\Vlad\Рабочий стол\11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284984"/>
            <a:ext cx="1944216" cy="1298736"/>
          </a:xfrm>
          <a:prstGeom prst="rect">
            <a:avLst/>
          </a:prstGeom>
          <a:noFill/>
        </p:spPr>
      </p:pic>
      <p:pic>
        <p:nvPicPr>
          <p:cNvPr id="3081" name="Picture 9" descr="C:\Documents and Settings\Vlad\Рабочий стол\11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581128"/>
            <a:ext cx="2381250" cy="1590675"/>
          </a:xfrm>
          <a:prstGeom prst="rect">
            <a:avLst/>
          </a:prstGeom>
          <a:noFill/>
        </p:spPr>
      </p:pic>
      <p:pic>
        <p:nvPicPr>
          <p:cNvPr id="3082" name="Picture 10" descr="C:\Documents and Settings\Vlad\Рабочий стол\11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3573016"/>
            <a:ext cx="2016224" cy="1346838"/>
          </a:xfrm>
          <a:prstGeom prst="rect">
            <a:avLst/>
          </a:prstGeom>
          <a:noFill/>
        </p:spPr>
      </p:pic>
      <p:pic>
        <p:nvPicPr>
          <p:cNvPr id="8" name="Picture 6" descr="C:\Documents and Settings\Vlad\Рабочий стол\11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4521" y="1340768"/>
            <a:ext cx="1119479" cy="747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0033CC"/>
                </a:solidFill>
              </a:rPr>
              <a:t>П</a:t>
            </a:r>
            <a:endParaRPr lang="ru-RU" sz="40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0033CC"/>
                </a:solidFill>
              </a:rPr>
              <a:t>П</a:t>
            </a:r>
            <a:endParaRPr lang="ru-RU" sz="20000" b="1" dirty="0">
              <a:solidFill>
                <a:srgbClr val="0033CC"/>
              </a:solidFill>
            </a:endParaRPr>
          </a:p>
        </p:txBody>
      </p:sp>
      <p:pic>
        <p:nvPicPr>
          <p:cNvPr id="4098" name="Picture 2" descr="C:\Documents and Settings\Vlad\Рабочий стол\пов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099982">
            <a:off x="4862486" y="2814356"/>
            <a:ext cx="3744761" cy="2837180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0033CC"/>
                </a:solidFill>
              </a:rPr>
              <a:t>Р</a:t>
            </a:r>
            <a:endParaRPr lang="ru-RU" sz="40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0033CC"/>
                </a:solidFill>
              </a:rPr>
              <a:t>Р</a:t>
            </a:r>
            <a:endParaRPr lang="ru-RU" sz="20000" b="1" dirty="0">
              <a:solidFill>
                <a:srgbClr val="0033CC"/>
              </a:solidFill>
            </a:endParaRPr>
          </a:p>
        </p:txBody>
      </p:sp>
      <p:pic>
        <p:nvPicPr>
          <p:cNvPr id="5122" name="Picture 2" descr="C:\Documents and Settings\Vlad\Рабочий стол\рыба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257460"/>
            <a:ext cx="4214242" cy="260346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0033CC"/>
                </a:solidFill>
              </a:rPr>
              <a:t>С</a:t>
            </a:r>
            <a:endParaRPr lang="ru-RU" sz="40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0033CC"/>
                </a:solidFill>
              </a:rPr>
              <a:t>С</a:t>
            </a:r>
            <a:endParaRPr lang="ru-RU" sz="20000" b="1" dirty="0">
              <a:solidFill>
                <a:srgbClr val="0033CC"/>
              </a:solidFill>
            </a:endParaRPr>
          </a:p>
        </p:txBody>
      </p:sp>
      <p:pic>
        <p:nvPicPr>
          <p:cNvPr id="6148" name="Picture 4" descr="C:\Documents and Settings\Vlad\Рабочий стол\слон+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327920"/>
            <a:ext cx="4530080" cy="4530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0033CC"/>
                </a:solidFill>
              </a:rPr>
              <a:t>Б</a:t>
            </a:r>
            <a:endParaRPr lang="ru-RU" sz="40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0033CC"/>
                </a:solidFill>
              </a:rPr>
              <a:t>Т</a:t>
            </a:r>
            <a:endParaRPr lang="ru-RU" sz="40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smtClean="0">
                <a:solidFill>
                  <a:srgbClr val="0033CC"/>
                </a:solidFill>
              </a:rPr>
              <a:t>Т</a:t>
            </a:r>
            <a:endParaRPr lang="ru-RU" sz="20000" b="1" dirty="0">
              <a:solidFill>
                <a:srgbClr val="0033CC"/>
              </a:solidFill>
            </a:endParaRPr>
          </a:p>
        </p:txBody>
      </p:sp>
      <p:pic>
        <p:nvPicPr>
          <p:cNvPr id="1026" name="Picture 2" descr="C:\Documents and Settings\Vlad\Рабочий стол\тык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924944"/>
            <a:ext cx="4780557" cy="3414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FF0000"/>
                </a:solidFill>
              </a:rPr>
              <a:t>У</a:t>
            </a:r>
            <a:endParaRPr lang="ru-RU" sz="4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FF0000"/>
                </a:solidFill>
              </a:rPr>
              <a:t>У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pic>
        <p:nvPicPr>
          <p:cNvPr id="2" name="Picture 2" descr="C:\Documents and Settings\Vlad\Рабочий стол\ут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140968"/>
            <a:ext cx="3305944" cy="2892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0033CC"/>
                </a:solidFill>
              </a:rPr>
              <a:t>Ф</a:t>
            </a:r>
            <a:endParaRPr lang="ru-RU" sz="40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0033CC"/>
                </a:solidFill>
              </a:rPr>
              <a:t>Ф</a:t>
            </a:r>
            <a:endParaRPr lang="ru-RU" sz="20000" b="1" dirty="0">
              <a:solidFill>
                <a:srgbClr val="0033CC"/>
              </a:solidFill>
            </a:endParaRPr>
          </a:p>
        </p:txBody>
      </p:sp>
      <p:pic>
        <p:nvPicPr>
          <p:cNvPr id="3074" name="Picture 2" descr="C:\Documents and Settings\Vlad\Рабочий стол\фл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420888"/>
            <a:ext cx="2664296" cy="214680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580112" y="2564904"/>
            <a:ext cx="72008" cy="381642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0033CC"/>
                </a:solidFill>
              </a:rPr>
              <a:t>Х</a:t>
            </a:r>
            <a:endParaRPr lang="ru-RU" sz="40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0033CC"/>
                </a:solidFill>
              </a:rPr>
              <a:t>Х</a:t>
            </a:r>
            <a:endParaRPr lang="ru-RU" sz="20000" b="1" dirty="0">
              <a:solidFill>
                <a:srgbClr val="0033CC"/>
              </a:solidFill>
            </a:endParaRPr>
          </a:p>
        </p:txBody>
      </p:sp>
      <p:pic>
        <p:nvPicPr>
          <p:cNvPr id="2050" name="Picture 2" descr="C:\Documents and Settings\Vlad\Рабочий стол\Х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348880"/>
            <a:ext cx="5472608" cy="3646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0033CC"/>
                </a:solidFill>
              </a:rPr>
              <a:t>Ц</a:t>
            </a:r>
            <a:endParaRPr lang="ru-RU" sz="40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0033CC"/>
                </a:solidFill>
              </a:rPr>
              <a:t>Ц</a:t>
            </a:r>
            <a:endParaRPr lang="ru-RU" sz="20000" b="1" dirty="0">
              <a:solidFill>
                <a:srgbClr val="0033CC"/>
              </a:solidFill>
            </a:endParaRPr>
          </a:p>
        </p:txBody>
      </p:sp>
      <p:pic>
        <p:nvPicPr>
          <p:cNvPr id="1027" name="Picture 3" descr="C:\Documents and Settings\Vlad\Рабочий стол\цвет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284984"/>
            <a:ext cx="3001516" cy="31215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Vlad\Рабочий стол\Ба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140968"/>
            <a:ext cx="3456384" cy="345638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0033CC"/>
                </a:solidFill>
              </a:rPr>
              <a:t>Б</a:t>
            </a:r>
            <a:endParaRPr lang="ru-RU" sz="20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0033CC"/>
                </a:solidFill>
              </a:rPr>
              <a:t>Ч</a:t>
            </a:r>
            <a:endParaRPr lang="ru-RU" sz="40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0033CC"/>
                </a:solidFill>
              </a:rPr>
              <a:t>Ч</a:t>
            </a:r>
            <a:endParaRPr lang="ru-RU" sz="20000" b="1" dirty="0">
              <a:solidFill>
                <a:srgbClr val="0033CC"/>
              </a:solidFill>
            </a:endParaRPr>
          </a:p>
        </p:txBody>
      </p:sp>
      <p:pic>
        <p:nvPicPr>
          <p:cNvPr id="1029" name="Picture 5" descr="C:\Documents and Settings\Vlad\Рабочий стол\час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780928"/>
            <a:ext cx="2293615" cy="3796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3728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0033CC"/>
                </a:solidFill>
              </a:rPr>
              <a:t>Ш</a:t>
            </a:r>
            <a:endParaRPr lang="ru-RU" sz="40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0033CC"/>
                </a:solidFill>
              </a:rPr>
              <a:t>Ш</a:t>
            </a:r>
            <a:endParaRPr lang="ru-RU" sz="20000" b="1" dirty="0">
              <a:solidFill>
                <a:srgbClr val="0033CC"/>
              </a:solidFill>
            </a:endParaRPr>
          </a:p>
        </p:txBody>
      </p:sp>
      <p:pic>
        <p:nvPicPr>
          <p:cNvPr id="6146" name="Picture 2" descr="C:\Documents and Settings\Vlad\Рабочий стол\шар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132856"/>
            <a:ext cx="3333750" cy="5000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0033CC"/>
                </a:solidFill>
              </a:rPr>
              <a:t>Щ</a:t>
            </a:r>
            <a:endParaRPr lang="ru-RU" sz="40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0033CC"/>
                </a:solidFill>
              </a:rPr>
              <a:t>Щ</a:t>
            </a:r>
            <a:endParaRPr lang="ru-RU" sz="20000" b="1" dirty="0">
              <a:solidFill>
                <a:srgbClr val="0033CC"/>
              </a:solidFill>
            </a:endParaRPr>
          </a:p>
        </p:txBody>
      </p:sp>
      <p:pic>
        <p:nvPicPr>
          <p:cNvPr id="7170" name="Picture 2" descr="C:\Documents and Settings\Vlad\Рабочий стол\00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348880"/>
            <a:ext cx="2857500" cy="3838575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err="1" smtClean="0"/>
              <a:t>ъ</a:t>
            </a:r>
            <a:endParaRPr lang="ru-RU" sz="40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71800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err="1" smtClean="0">
                <a:solidFill>
                  <a:srgbClr val="FF0000"/>
                </a:solidFill>
              </a:rPr>
              <a:t>ы</a:t>
            </a:r>
            <a:endParaRPr lang="ru-RU" sz="4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err="1" smtClean="0"/>
              <a:t>ь</a:t>
            </a:r>
            <a:endParaRPr lang="ru-RU" sz="40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FF0000"/>
                </a:solidFill>
              </a:rPr>
              <a:t>Э</a:t>
            </a:r>
            <a:endParaRPr lang="ru-RU" sz="4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0033CC"/>
                </a:solidFill>
              </a:rPr>
              <a:t>В</a:t>
            </a:r>
            <a:endParaRPr lang="ru-RU" sz="40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FF0000"/>
                </a:solidFill>
              </a:rPr>
              <a:t>Э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pic>
        <p:nvPicPr>
          <p:cNvPr id="2" name="Picture 2" descr="C:\Documents and Settings\Vlad\Рабочий стол\экск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492896"/>
            <a:ext cx="4610129" cy="36946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67744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FF0000"/>
                </a:solidFill>
              </a:rPr>
              <a:t>Ю</a:t>
            </a:r>
            <a:endParaRPr lang="ru-RU" sz="4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FF0000"/>
                </a:solidFill>
              </a:rPr>
              <a:t>Ю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Documents and Settings\Vlad\Рабочий стол\юл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636912"/>
            <a:ext cx="3686175" cy="3590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FF0000"/>
                </a:solidFill>
              </a:rPr>
              <a:t>Я</a:t>
            </a:r>
            <a:endParaRPr lang="ru-RU" sz="4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FF0000"/>
                </a:solidFill>
              </a:rPr>
              <a:t>Я</a:t>
            </a:r>
            <a:endParaRPr lang="ru-RU" sz="20000" b="1" dirty="0">
              <a:solidFill>
                <a:srgbClr val="FF0000"/>
              </a:solidFill>
            </a:endParaRPr>
          </a:p>
        </p:txBody>
      </p:sp>
      <p:pic>
        <p:nvPicPr>
          <p:cNvPr id="9218" name="Picture 2" descr="C:\Documents and Settings\Vlad\Рабочий стол\ябл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5928" y="2420888"/>
            <a:ext cx="4458072" cy="3722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395536" y="1402904"/>
            <a:ext cx="820891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Б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A4000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A4000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A40000"/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C00000"/>
              </a:solidFill>
              <a:latin typeface="Arno Pro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ДЛЯ САМЫХ МАЛЕНЬКИХ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chemeClr val="tx2">
                  <a:lumMod val="75000"/>
                </a:schemeClr>
              </a:solidFill>
              <a:latin typeface="Arno Pro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Calibri" pitchFamily="34" charset="0"/>
                <a:cs typeface="Times New Roman" pitchFamily="18" charset="0"/>
              </a:rPr>
              <a:t>Автор</a:t>
            </a:r>
            <a:r>
              <a:rPr lang="ru-RU" sz="1400" b="1" i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400" b="1" i="1" dirty="0" smtClean="0">
                <a:latin typeface="Calibri" pitchFamily="34" charset="0"/>
                <a:cs typeface="Times New Roman" pitchFamily="18" charset="0"/>
              </a:rPr>
              <a:t>презентации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Calibri" pitchFamily="34" charset="0"/>
                <a:cs typeface="Times New Roman" pitchFamily="18" charset="0"/>
              </a:rPr>
              <a:t>Обработка иллюстраций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="1" i="1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cs typeface="Times New Roman" pitchFamily="18" charset="0"/>
              </a:rPr>
              <a:t>Ольга </a:t>
            </a:r>
            <a:r>
              <a:rPr lang="ru-RU" sz="2400" dirty="0" smtClean="0">
                <a:latin typeface="Calibri" pitchFamily="34" charset="0"/>
                <a:cs typeface="Times New Roman" pitchFamily="18" charset="0"/>
              </a:rPr>
              <a:t>Петрова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Arial" pitchFamily="34" charset="0"/>
                <a:hlinkClick r:id="rId2"/>
              </a:rPr>
              <a:t>http://polesenke.ru/</a:t>
            </a:r>
            <a:endParaRPr lang="ru-RU" sz="2000" dirty="0" smtClean="0">
              <a:latin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no Pro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no Pro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23928" y="429309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0000FF"/>
                </a:solidFill>
              </a:rPr>
              <a:t>В</a:t>
            </a:r>
            <a:endParaRPr lang="ru-RU" sz="20000" b="1" dirty="0">
              <a:solidFill>
                <a:srgbClr val="0000FF"/>
              </a:solidFill>
            </a:endParaRPr>
          </a:p>
        </p:txBody>
      </p:sp>
      <p:pic>
        <p:nvPicPr>
          <p:cNvPr id="5122" name="Picture 2" descr="C:\Documents and Settings\Vlad\Рабочий стол\во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245776"/>
            <a:ext cx="2713484" cy="4255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0"/>
            <a:ext cx="3370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0" b="1" dirty="0" smtClean="0">
                <a:solidFill>
                  <a:srgbClr val="0033CC"/>
                </a:solidFill>
              </a:rPr>
              <a:t>Г</a:t>
            </a:r>
            <a:endParaRPr lang="ru-RU" sz="400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22322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0" b="1" dirty="0" smtClean="0">
                <a:solidFill>
                  <a:srgbClr val="0033CC"/>
                </a:solidFill>
              </a:rPr>
              <a:t>Г</a:t>
            </a:r>
            <a:endParaRPr lang="ru-RU" sz="20000" b="1" dirty="0">
              <a:solidFill>
                <a:srgbClr val="0033CC"/>
              </a:solidFill>
            </a:endParaRPr>
          </a:p>
        </p:txBody>
      </p:sp>
      <p:pic>
        <p:nvPicPr>
          <p:cNvPr id="1026" name="Picture 2" descr="C:\Documents and Settings\Vlad\Рабочий стол\гусь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420888"/>
            <a:ext cx="3312368" cy="3737690"/>
          </a:xfrm>
          <a:prstGeom prst="rect">
            <a:avLst/>
          </a:prstGeom>
          <a:noFill/>
          <a:effectLst>
            <a:innerShdw blurRad="50800">
              <a:schemeClr val="accent1">
                <a:lumMod val="40000"/>
                <a:lumOff val="60000"/>
              </a:schemeClr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90</Words>
  <Application>Microsoft Office PowerPoint</Application>
  <PresentationFormat>Экран (4:3)</PresentationFormat>
  <Paragraphs>80</Paragraphs>
  <Slides>65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65</vt:i4>
      </vt:variant>
    </vt:vector>
  </HeadingPairs>
  <TitlesOfParts>
    <vt:vector size="6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Vlad</cp:lastModifiedBy>
  <cp:revision>77</cp:revision>
  <dcterms:modified xsi:type="dcterms:W3CDTF">2011-04-25T18:50:08Z</dcterms:modified>
</cp:coreProperties>
</file>