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\Рабочий стол\ви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554316" cy="55172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35628" y="188640"/>
            <a:ext cx="60727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АЗБУКА витаминов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ина\подг\витамины\картинки к занятию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7416824" cy="6451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ина\подг\витамины\картинки к занятию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8640"/>
            <a:ext cx="7272808" cy="6325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ина\подг\витамины\картинки к занятию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7337725" cy="6382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ина\подг\витамины\картинки к занятию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512645" cy="6534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\Рабочий стол\рам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332655"/>
            <a:ext cx="43204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Чтоб сильным быть, ловким, здоровым, веселым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Не стоит есть чипсы и пить Кока-Колу.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Съешь яблоко, сливы, лимон, апельсины —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Во фруктах и в ягодах есть витамины.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Нам справиться с насморком, гриппом, ангиной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Помогут не чипсы, а те витамины,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Что в ягодах, фруктах живут, в овощах,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В сырах, твороге, в молоке и борщах…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Всем нравится сочную, спелую грушу,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Клубнику, чернику, смородину кушать…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В различных продуктах — от рыб до малины,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Для жизни важнейшие есть витамины.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Зовутся они: К; Е; Д; А; В; С,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Содержатся — в зелени, в злаках, в яйце…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Так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важно, что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пьем мы и что мы едим.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Нам солнечный свет также необходим.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Чтоб были хорошими зубы и зренье,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Чтоб волосы, кожа была — загляденье,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Должна быть еде наша разнообразной.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По цвету — зеленой, и желтой, и красной…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От горького лука — до сладкой малины…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И с пищей получим мы все витамины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Их только безмерно нельзя увеличивать.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Поэтому надо себя ограничивать: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Коль съешь не один апельсин — двадцать пять,</a:t>
            </a:r>
            <a:b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Возможно придется врача вызывать.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</a:t>
            </a:r>
            <a:r>
              <a:rPr lang="ru-RU" b="1" smtClean="0">
                <a:solidFill>
                  <a:schemeClr val="accent2">
                    <a:lumMod val="50000"/>
                  </a:schemeClr>
                </a:solidFill>
              </a:rPr>
              <a:t>      </a:t>
            </a:r>
            <a:r>
              <a:rPr lang="ru-RU" sz="1400" b="1" smtClean="0">
                <a:solidFill>
                  <a:schemeClr val="accent2">
                    <a:lumMod val="50000"/>
                  </a:schemeClr>
                </a:solidFill>
              </a:rPr>
              <a:t>Шестакова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Г.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</cp:lastModifiedBy>
  <cp:revision>4</cp:revision>
  <dcterms:modified xsi:type="dcterms:W3CDTF">2021-11-29T13:01:33Z</dcterms:modified>
</cp:coreProperties>
</file>