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1" r:id="rId3"/>
    <p:sldId id="257" r:id="rId4"/>
    <p:sldId id="260" r:id="rId5"/>
    <p:sldId id="264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0329D-8BD7-46F1-A566-D2B61D1CED66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2E6BE-D51B-4181-889E-79E413FE1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STAR\Desktop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4560932" cy="3286124"/>
          </a:xfrm>
          <a:prstGeom prst="rect">
            <a:avLst/>
          </a:prstGeom>
          <a:noFill/>
        </p:spPr>
      </p:pic>
      <p:pic>
        <p:nvPicPr>
          <p:cNvPr id="1034" name="Picture 10" descr="C:\Users\STAR\Desktop\Рисунок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4560932" cy="3214686"/>
          </a:xfrm>
          <a:prstGeom prst="rect">
            <a:avLst/>
          </a:prstGeom>
          <a:noFill/>
        </p:spPr>
      </p:pic>
      <p:pic>
        <p:nvPicPr>
          <p:cNvPr id="1036" name="Picture 12" descr="C:\Users\STAR\Desktop\Рисунок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3067" y="357190"/>
            <a:ext cx="4560933" cy="3286124"/>
          </a:xfrm>
          <a:prstGeom prst="rect">
            <a:avLst/>
          </a:prstGeom>
          <a:noFill/>
        </p:spPr>
      </p:pic>
      <p:pic>
        <p:nvPicPr>
          <p:cNvPr id="1037" name="Picture 13" descr="C:\Users\STAR\Desktop\Рисунок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643314"/>
            <a:ext cx="4560932" cy="321468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00298" y="3286124"/>
            <a:ext cx="1984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секция «Зеркало эмоций»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44940" y="6500834"/>
            <a:ext cx="26268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секция -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Украшаем двор котенка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5429256" y="6500834"/>
            <a:ext cx="2071702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секция - сказка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Теремок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4643438" y="3214686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секция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Елку охранять привык добрый, белый снеговик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«Карапуз» 4 секции (целостный вид). Автор – Дмитрова Т.Л.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357166"/>
            <a:ext cx="8572528" cy="60016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использовать элементы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игры.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«Карапуз» предназначен  для малышей, он оригинален и индивидуален и закладывает основы нравственного воспитания ребёнка. «Все уже придумано до нас». Я лишь задумала его, немножко по - своему. Главная изюминка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использование самой разной ткани, а также кармашки, пуговицы, крючки, кнопки, шнуровки и липучки. Разнообразная текстура отделки, дает ребенку огромный простор для манипулирования маленькими ручками, тренирует тактильное и зрительное восприятие, внимание, память, мышление, моторику рук.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Панель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Карапуз</a:t>
            </a:r>
            <a:r>
              <a:rPr lang="ru-RU" sz="24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разделена на 4 секции.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Конкурс игрушки 2021\Дмитрова Т.Л. Бизиборд Карапуз\Бизиборд Карапуз. 1 секция. Дмитрова Т.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8" y="785794"/>
            <a:ext cx="9132932" cy="608052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секция 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Зеркало эмоций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макет руки с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веселыми человечками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Зеркало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пластика. Игра развивает эмоциональную сферу детей, умение открыто выражать свои чувства, эмоции. Использование веселых человечков улучшает моторику пальцев рук.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секция - обтянута тканью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Украшаем двор котенка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этом домике живут маленький котенок и его мама кошка. Укрась двор котенка и расскажи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придумай сказку (рассказ). Детали находятся в мешочке, который прикреплён  на панели (яблоки - на кнопки, цветы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пуговицы, облако и солнце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липучки, лучики- ленточки у солнца пристегиваются кнопками, а на облаке нужно завязать бантики). Игра способствует творческому воображению, развивает речь и память у детей. Самостоятельность при работе 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K:\Конкурс игрушки 2021\Дмитрова Т.Л. Бизиборд Карапуз\Бизиборд Карапуз. 2 секция. Дмитрова Т.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8" y="1214422"/>
            <a:ext cx="9121864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секция (магнитная) - на магнитной доске елочка и снеговик из фетра. На ней кнопки и крючки для размещения украшений, которые находятся в рукавице. Задания для детей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Елку охранять привык добрый, белый снеговик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бусы повесили и посчитали бусинки; собрали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снеговичка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кружочков-комочков и посчитали их, сравнили по размеру; а ёлочку нужно нарядить  шарами и бусами, чтобы на новый год она заблестела.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K:\Конкурс игрушки 2021\Дмитрова Т.Л. Бизиборд Карапуз\Бизиборд Карапуз. 4 секция. Дмитрова Т.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8" y="1000108"/>
            <a:ext cx="9121864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секция -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ковралине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сказка «Теремок». Фигурки - домик, елка, забор, солнце выполнены аппликацией из ткани. На елке предусмотрена дорожка для тактильного восприятия и координации движений. Герои сказки (вырезанные из ткани или иного материала фигурки сказочных животных – мышка, лягушка, заяц, волк, лиса и медведь) спрятаны в кармашке, который застегнут на молнию. Принцип - рассказываем сказку, достаем героя и крепим его на кнопку (по порядку повествования). Игра развивает речевую активность, артистичность, моторику рук.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K:\Конкурс игрушки 2021\Дмитрова Т.Л. Бизиборд Карапуз\Бизиборд Карапуз. 3 секция. Дмитрова Т.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8" y="1214422"/>
            <a:ext cx="9121864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K:\Конкурс игрушки 2021\Дмитрова Т.Л. Бизиборд Карапуз\Приложение к 3 секции - герои сказ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57166"/>
            <a:ext cx="9137936" cy="65008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секции - герои сказки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57158" y="956621"/>
            <a:ext cx="8429684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Бизиборд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Карапуз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информативен, многофункционален, интересен, помогает улучшать представления ребенка о расположении предметов в пространстве, их размерах и воспитывает нравственные качества у малышей.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Играем, рассказываем, сочиняем вместе с малышом и со временем он поразит нас своими успехами!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511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</dc:creator>
  <cp:lastModifiedBy>STAR</cp:lastModifiedBy>
  <cp:revision>7</cp:revision>
  <dcterms:created xsi:type="dcterms:W3CDTF">2021-12-02T07:02:05Z</dcterms:created>
  <dcterms:modified xsi:type="dcterms:W3CDTF">2021-12-02T10:31:04Z</dcterms:modified>
</cp:coreProperties>
</file>