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1" r:id="rId6"/>
    <p:sldId id="265" r:id="rId7"/>
    <p:sldId id="260" r:id="rId8"/>
    <p:sldId id="264" r:id="rId9"/>
    <p:sldId id="263" r:id="rId10"/>
    <p:sldId id="266"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845"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06.12.2020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8"/>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unname1d.jpg"/>
          <p:cNvPicPr>
            <a:picLocks noChangeAspect="1"/>
          </p:cNvPicPr>
          <p:nvPr/>
        </p:nvPicPr>
        <p:blipFill>
          <a:blip r:embed="rId2"/>
          <a:stretch>
            <a:fillRect/>
          </a:stretch>
        </p:blipFill>
        <p:spPr>
          <a:xfrm>
            <a:off x="-1" y="0"/>
            <a:ext cx="9151503" cy="7000900"/>
          </a:xfrm>
          <a:prstGeom prst="rect">
            <a:avLst/>
          </a:prstGeom>
        </p:spPr>
      </p:pic>
      <p:sp>
        <p:nvSpPr>
          <p:cNvPr id="2" name="Заголовок 1"/>
          <p:cNvSpPr>
            <a:spLocks noGrp="1"/>
          </p:cNvSpPr>
          <p:nvPr>
            <p:ph type="ctrTitle"/>
          </p:nvPr>
        </p:nvSpPr>
        <p:spPr>
          <a:xfrm>
            <a:off x="428596" y="1785926"/>
            <a:ext cx="8229600" cy="1057268"/>
          </a:xfrm>
        </p:spPr>
        <p:txBody>
          <a:bodyPr>
            <a:normAutofit/>
          </a:bodyPr>
          <a:lstStyle/>
          <a:p>
            <a:r>
              <a:rPr lang="en-US" sz="5400" dirty="0" smtClean="0">
                <a:solidFill>
                  <a:srgbClr val="FF0000"/>
                </a:solidFill>
                <a:latin typeface="Gabriola" pitchFamily="82" charset="0"/>
              </a:rPr>
              <a:t>Christmas Advent Calendar</a:t>
            </a:r>
            <a:endParaRPr lang="ru-RU" sz="5400" dirty="0"/>
          </a:p>
        </p:txBody>
      </p:sp>
      <p:sp>
        <p:nvSpPr>
          <p:cNvPr id="3" name="Подзаголовок 2"/>
          <p:cNvSpPr>
            <a:spLocks noGrp="1"/>
          </p:cNvSpPr>
          <p:nvPr>
            <p:ph type="subTitle" idx="1"/>
          </p:nvPr>
        </p:nvSpPr>
        <p:spPr/>
        <p:txBody>
          <a:bodyPr>
            <a:noAutofit/>
          </a:bodyPr>
          <a:lstStyle/>
          <a:p>
            <a:pPr algn="l"/>
            <a:endParaRPr lang="ru-RU" sz="1600" dirty="0"/>
          </a:p>
        </p:txBody>
      </p:sp>
      <p:sp>
        <p:nvSpPr>
          <p:cNvPr id="5" name="Содержимое 6"/>
          <p:cNvSpPr txBox="1">
            <a:spLocks/>
          </p:cNvSpPr>
          <p:nvPr/>
        </p:nvSpPr>
        <p:spPr>
          <a:xfrm>
            <a:off x="357158" y="4500570"/>
            <a:ext cx="3888432" cy="2023120"/>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Куратор:</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учитель английского языка</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МБОУ «СОШ №14</a:t>
            </a:r>
            <a:r>
              <a:rPr kumimoji="0" lang="en-US"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 </a:t>
            </a: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им. Б.И. Хохлова»</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err="1" smtClean="0">
                <a:ln>
                  <a:noFill/>
                </a:ln>
                <a:solidFill>
                  <a:schemeClr val="bg2">
                    <a:lumMod val="10000"/>
                  </a:schemeClr>
                </a:solidFill>
                <a:effectLst/>
                <a:uLnTx/>
                <a:uFillTx/>
                <a:latin typeface="Book Antiqua" pitchFamily="18" charset="0"/>
                <a:ea typeface="+mn-ea"/>
                <a:cs typeface="Aharoni" pitchFamily="2" charset="-79"/>
              </a:rPr>
              <a:t>Гадырка</a:t>
            </a: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 Ольга Викторовна</a:t>
            </a:r>
            <a:r>
              <a:rPr kumimoji="0" lang="en-US"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Участники: ученики </a:t>
            </a:r>
            <a:r>
              <a:rPr lang="ru-RU" sz="1700" dirty="0" smtClean="0">
                <a:solidFill>
                  <a:schemeClr val="bg2">
                    <a:lumMod val="10000"/>
                  </a:schemeClr>
                </a:solidFill>
                <a:latin typeface="Book Antiqua" pitchFamily="18" charset="0"/>
                <a:cs typeface="Aharoni" pitchFamily="2" charset="-79"/>
              </a:rPr>
              <a:t>6</a:t>
            </a:r>
            <a:r>
              <a:rPr kumimoji="0" lang="ru-RU"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rPr>
              <a:t>-Б класса</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baseline="0" noProof="0" dirty="0" err="1" smtClean="0">
                <a:ln>
                  <a:noFill/>
                </a:ln>
                <a:solidFill>
                  <a:schemeClr val="bg2">
                    <a:lumMod val="10000"/>
                  </a:schemeClr>
                </a:solidFill>
                <a:effectLst/>
                <a:uLnTx/>
                <a:uFillTx/>
                <a:latin typeface="Book Antiqua" pitchFamily="18" charset="0"/>
                <a:ea typeface="+mn-ea"/>
                <a:cs typeface="Aharoni" pitchFamily="2" charset="-79"/>
              </a:rPr>
              <a:t>Дачковская</a:t>
            </a:r>
            <a:r>
              <a:rPr kumimoji="0" lang="ru-RU" sz="1700" b="0" i="0" u="none" strike="noStrike" kern="1200" cap="none" spc="0" normalizeH="0" noProof="0" dirty="0" smtClean="0">
                <a:ln>
                  <a:noFill/>
                </a:ln>
                <a:solidFill>
                  <a:schemeClr val="bg2">
                    <a:lumMod val="10000"/>
                  </a:schemeClr>
                </a:solidFill>
                <a:effectLst/>
                <a:uLnTx/>
                <a:uFillTx/>
                <a:latin typeface="Book Antiqua" pitchFamily="18" charset="0"/>
                <a:ea typeface="+mn-ea"/>
                <a:cs typeface="Aharoni" pitchFamily="2" charset="-79"/>
              </a:rPr>
              <a:t> Полина, </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noProof="0" dirty="0" err="1" smtClean="0">
                <a:ln>
                  <a:noFill/>
                </a:ln>
                <a:solidFill>
                  <a:schemeClr val="bg2">
                    <a:lumMod val="10000"/>
                  </a:schemeClr>
                </a:solidFill>
                <a:effectLst/>
                <a:uLnTx/>
                <a:uFillTx/>
                <a:latin typeface="Book Antiqua" pitchFamily="18" charset="0"/>
                <a:ea typeface="+mn-ea"/>
                <a:cs typeface="Aharoni" pitchFamily="2" charset="-79"/>
              </a:rPr>
              <a:t>Муравенко</a:t>
            </a:r>
            <a:r>
              <a:rPr kumimoji="0" lang="ru-RU" sz="1700" b="0" i="0" u="none" strike="noStrike" kern="1200" cap="none" spc="0" normalizeH="0" noProof="0" dirty="0" smtClean="0">
                <a:ln>
                  <a:noFill/>
                </a:ln>
                <a:solidFill>
                  <a:schemeClr val="bg2">
                    <a:lumMod val="10000"/>
                  </a:schemeClr>
                </a:solidFill>
                <a:effectLst/>
                <a:uLnTx/>
                <a:uFillTx/>
                <a:latin typeface="Book Antiqua" pitchFamily="18" charset="0"/>
                <a:ea typeface="+mn-ea"/>
                <a:cs typeface="Aharoni" pitchFamily="2" charset="-79"/>
              </a:rPr>
              <a:t> Юлия, </a:t>
            </a:r>
            <a:r>
              <a:rPr kumimoji="0" lang="ru-RU" sz="1700" b="0" i="0" u="none" strike="noStrike" kern="1200" cap="none" spc="0" normalizeH="0" noProof="0" dirty="0" err="1" smtClean="0">
                <a:ln>
                  <a:noFill/>
                </a:ln>
                <a:solidFill>
                  <a:schemeClr val="bg2">
                    <a:lumMod val="10000"/>
                  </a:schemeClr>
                </a:solidFill>
                <a:effectLst/>
                <a:uLnTx/>
                <a:uFillTx/>
                <a:latin typeface="Book Antiqua" pitchFamily="18" charset="0"/>
                <a:ea typeface="+mn-ea"/>
                <a:cs typeface="Aharoni" pitchFamily="2" charset="-79"/>
              </a:rPr>
              <a:t>Ештокина</a:t>
            </a:r>
            <a:r>
              <a:rPr kumimoji="0" lang="ru-RU" sz="1700" b="0" i="0" u="none" strike="noStrike" kern="1200" cap="none" spc="0" normalizeH="0" noProof="0" dirty="0" smtClean="0">
                <a:ln>
                  <a:noFill/>
                </a:ln>
                <a:solidFill>
                  <a:schemeClr val="bg2">
                    <a:lumMod val="10000"/>
                  </a:schemeClr>
                </a:solidFill>
                <a:effectLst/>
                <a:uLnTx/>
                <a:uFillTx/>
                <a:latin typeface="Book Antiqua" pitchFamily="18" charset="0"/>
                <a:ea typeface="+mn-ea"/>
                <a:cs typeface="Aharoni" pitchFamily="2" charset="-79"/>
              </a:rPr>
              <a:t> Елена,</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700" b="0" i="0" u="none" strike="noStrike" kern="1200" cap="none" spc="0" normalizeH="0" noProof="0" dirty="0" smtClean="0">
                <a:ln>
                  <a:noFill/>
                </a:ln>
                <a:solidFill>
                  <a:schemeClr val="bg2">
                    <a:lumMod val="10000"/>
                  </a:schemeClr>
                </a:solidFill>
                <a:effectLst/>
                <a:uLnTx/>
                <a:uFillTx/>
                <a:latin typeface="Book Antiqua" pitchFamily="18" charset="0"/>
                <a:ea typeface="+mn-ea"/>
                <a:cs typeface="Aharoni" pitchFamily="2" charset="-79"/>
              </a:rPr>
              <a:t>Николаев Павел</a:t>
            </a:r>
            <a:endParaRPr kumimoji="0" lang="en-US"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en-US" sz="17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ru-RU" sz="2800" b="0" i="0" u="none" strike="noStrike" kern="1200" cap="none" spc="0" normalizeH="0" baseline="0" noProof="0" dirty="0" smtClean="0">
              <a:ln>
                <a:noFill/>
              </a:ln>
              <a:solidFill>
                <a:schemeClr val="bg2">
                  <a:lumMod val="10000"/>
                </a:schemeClr>
              </a:solidFill>
              <a:effectLst/>
              <a:uLnTx/>
              <a:uFillTx/>
              <a:latin typeface="Book Antiqua" pitchFamily="18" charset="0"/>
              <a:ea typeface="+mn-ea"/>
              <a:cs typeface="Aharoni" pitchFamily="2" charset="-79"/>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1600" b="0" i="0" u="none" strike="noStrike" kern="1200" cap="none" spc="0" normalizeH="0" baseline="0" noProof="0" dirty="0" smtClean="0">
              <a:ln>
                <a:noFill/>
              </a:ln>
              <a:solidFill>
                <a:schemeClr val="dk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2800" b="0" i="0" u="none" strike="noStrike" kern="1200" cap="none" spc="0" normalizeH="0" baseline="0" noProof="0" dirty="0">
              <a:ln>
                <a:noFill/>
              </a:ln>
              <a:solidFill>
                <a:schemeClr val="dk1"/>
              </a:solidFill>
              <a:effectLst/>
              <a:uLnTx/>
              <a:uFillTx/>
              <a:latin typeface="+mn-lt"/>
              <a:ea typeface="+mn-ea"/>
              <a:cs typeface="+mn-cs"/>
            </a:endParaRPr>
          </a:p>
        </p:txBody>
      </p:sp>
      <p:pic>
        <p:nvPicPr>
          <p:cNvPr id="6" name="Рисунок 5" descr="unnamed.png"/>
          <p:cNvPicPr>
            <a:picLocks noChangeAspect="1"/>
          </p:cNvPicPr>
          <p:nvPr/>
        </p:nvPicPr>
        <p:blipFill>
          <a:blip r:embed="rId3"/>
          <a:stretch>
            <a:fillRect/>
          </a:stretch>
        </p:blipFill>
        <p:spPr>
          <a:xfrm>
            <a:off x="3857620" y="4143380"/>
            <a:ext cx="2560320" cy="3048000"/>
          </a:xfrm>
          <a:prstGeom prst="rect">
            <a:avLst/>
          </a:prstGeom>
        </p:spPr>
      </p:pic>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428728" y="2071678"/>
            <a:ext cx="6429420" cy="954107"/>
          </a:xfrm>
          <a:prstGeom prst="rect">
            <a:avLst/>
          </a:prstGeom>
          <a:noFill/>
        </p:spPr>
        <p:txBody>
          <a:bodyPr wrap="square" rtlCol="0">
            <a:spAutoFit/>
          </a:bodyPr>
          <a:lstStyle/>
          <a:p>
            <a:pPr algn="ctr"/>
            <a:r>
              <a:rPr lang="en-US" sz="2800" b="1" i="1" dirty="0" smtClean="0">
                <a:solidFill>
                  <a:schemeClr val="accent4">
                    <a:lumMod val="75000"/>
                  </a:schemeClr>
                </a:solidFill>
                <a:latin typeface="Adobe Hebrew" pitchFamily="18" charset="-79"/>
                <a:cs typeface="Adobe Hebrew" pitchFamily="18" charset="-79"/>
              </a:rPr>
              <a:t>It was great job! I am proud of my team! It was interesting and useful </a:t>
            </a:r>
            <a:r>
              <a:rPr lang="en-US" sz="2800" b="1" i="1" dirty="0" err="1" smtClean="0">
                <a:solidFill>
                  <a:schemeClr val="accent4">
                    <a:lumMod val="75000"/>
                  </a:schemeClr>
                </a:solidFill>
                <a:latin typeface="Adobe Hebrew" pitchFamily="18" charset="-79"/>
                <a:cs typeface="Adobe Hebrew" pitchFamily="18" charset="-79"/>
              </a:rPr>
              <a:t>expierence</a:t>
            </a:r>
            <a:r>
              <a:rPr lang="en-US" sz="2800" b="1" i="1" dirty="0" smtClean="0">
                <a:solidFill>
                  <a:schemeClr val="accent4">
                    <a:lumMod val="75000"/>
                  </a:schemeClr>
                </a:solidFill>
                <a:latin typeface="Adobe Hebrew" pitchFamily="18" charset="-79"/>
                <a:cs typeface="Adobe Hebrew" pitchFamily="18" charset="-79"/>
              </a:rPr>
              <a:t>! </a:t>
            </a:r>
            <a:endParaRPr lang="ru-RU" sz="2800" b="1" i="1" dirty="0">
              <a:solidFill>
                <a:schemeClr val="accent4">
                  <a:lumMod val="75000"/>
                </a:schemeClr>
              </a:solidFill>
              <a:cs typeface="Adobe Hebrew" pitchFamily="18" charset="-79"/>
            </a:endParaRPr>
          </a:p>
        </p:txBody>
      </p:sp>
      <p:pic>
        <p:nvPicPr>
          <p:cNvPr id="6" name="Рисунок 5" descr="DmrPHqL16qc.jpg"/>
          <p:cNvPicPr>
            <a:picLocks noChangeAspect="1"/>
          </p:cNvPicPr>
          <p:nvPr/>
        </p:nvPicPr>
        <p:blipFill>
          <a:blip r:embed="rId3"/>
          <a:stretch>
            <a:fillRect/>
          </a:stretch>
        </p:blipFill>
        <p:spPr>
          <a:xfrm>
            <a:off x="642910" y="3214686"/>
            <a:ext cx="4214842" cy="3000396"/>
          </a:xfrm>
          <a:prstGeom prst="rect">
            <a:avLst/>
          </a:prstGeom>
          <a:ln>
            <a:noFill/>
          </a:ln>
          <a:effectLst>
            <a:softEdge rad="112500"/>
          </a:effectLst>
        </p:spPr>
      </p:pic>
      <p:pic>
        <p:nvPicPr>
          <p:cNvPr id="7" name="Рисунок 6" descr="Dwjhjg90cq8.jpg"/>
          <p:cNvPicPr>
            <a:picLocks noChangeAspect="1"/>
          </p:cNvPicPr>
          <p:nvPr/>
        </p:nvPicPr>
        <p:blipFill>
          <a:blip r:embed="rId4" cstate="print"/>
          <a:stretch>
            <a:fillRect/>
          </a:stretch>
        </p:blipFill>
        <p:spPr>
          <a:xfrm>
            <a:off x="5143504" y="3000372"/>
            <a:ext cx="3500733" cy="2571768"/>
          </a:xfrm>
          <a:prstGeom prst="rect">
            <a:avLst/>
          </a:prstGeom>
          <a:ln>
            <a:noFill/>
          </a:ln>
          <a:effectLst>
            <a:softEdge rad="112500"/>
          </a:effectLst>
        </p:spPr>
      </p:pic>
      <p:pic>
        <p:nvPicPr>
          <p:cNvPr id="8" name="Рисунок 7" descr="unnamed.png"/>
          <p:cNvPicPr>
            <a:picLocks noChangeAspect="1"/>
          </p:cNvPicPr>
          <p:nvPr/>
        </p:nvPicPr>
        <p:blipFill>
          <a:blip r:embed="rId5"/>
          <a:stretch>
            <a:fillRect/>
          </a:stretch>
        </p:blipFill>
        <p:spPr>
          <a:xfrm>
            <a:off x="7643834" y="4143380"/>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142976" y="2143116"/>
            <a:ext cx="7000924" cy="1200329"/>
          </a:xfrm>
          <a:prstGeom prst="rect">
            <a:avLst/>
          </a:prstGeom>
          <a:noFill/>
        </p:spPr>
        <p:txBody>
          <a:bodyPr wrap="square" rtlCol="0">
            <a:spAutoFit/>
          </a:bodyPr>
          <a:lstStyle/>
          <a:p>
            <a:pPr algn="ctr"/>
            <a:r>
              <a:rPr lang="en-US" sz="2400" b="1" i="1" dirty="0" smtClean="0">
                <a:solidFill>
                  <a:schemeClr val="accent4">
                    <a:lumMod val="75000"/>
                  </a:schemeClr>
                </a:solidFill>
                <a:latin typeface="Adobe Song Std L" pitchFamily="18" charset="-128"/>
                <a:ea typeface="Adobe Song Std L" pitchFamily="18" charset="-128"/>
              </a:rPr>
              <a:t>We wish you Marry Christmas and Happy New Year! Despite of all predictions, we wish you only one thing – to be the happiest person in the world</a:t>
            </a:r>
            <a:endParaRPr lang="ru-RU" sz="2400" b="1" i="1" dirty="0">
              <a:solidFill>
                <a:schemeClr val="accent4">
                  <a:lumMod val="75000"/>
                </a:schemeClr>
              </a:solidFill>
              <a:latin typeface="Adobe Song Std L" pitchFamily="18" charset="-128"/>
              <a:ea typeface="Adobe Song Std L" pitchFamily="18" charset="-128"/>
            </a:endParaRPr>
          </a:p>
        </p:txBody>
      </p:sp>
      <p:pic>
        <p:nvPicPr>
          <p:cNvPr id="6" name="Рисунок 5" descr="7Smbs7Xc8oA.jpg"/>
          <p:cNvPicPr>
            <a:picLocks noChangeAspect="1"/>
          </p:cNvPicPr>
          <p:nvPr/>
        </p:nvPicPr>
        <p:blipFill>
          <a:blip r:embed="rId3" cstate="print"/>
          <a:stretch>
            <a:fillRect/>
          </a:stretch>
        </p:blipFill>
        <p:spPr>
          <a:xfrm>
            <a:off x="357158" y="2928934"/>
            <a:ext cx="1762364" cy="35738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C2Za3z_e20c.jpg"/>
          <p:cNvPicPr>
            <a:picLocks noChangeAspect="1"/>
          </p:cNvPicPr>
          <p:nvPr/>
        </p:nvPicPr>
        <p:blipFill>
          <a:blip r:embed="rId4"/>
          <a:stretch>
            <a:fillRect/>
          </a:stretch>
        </p:blipFill>
        <p:spPr>
          <a:xfrm>
            <a:off x="3643306" y="3500438"/>
            <a:ext cx="4427086" cy="27860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unnamed.png"/>
          <p:cNvPicPr>
            <a:picLocks noChangeAspect="1"/>
          </p:cNvPicPr>
          <p:nvPr/>
        </p:nvPicPr>
        <p:blipFill>
          <a:blip r:embed="rId5"/>
          <a:stretch>
            <a:fillRect/>
          </a:stretch>
        </p:blipFill>
        <p:spPr>
          <a:xfrm>
            <a:off x="2000232" y="4071942"/>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Рисунок 6" descr="img1.jpg"/>
          <p:cNvPicPr>
            <a:picLocks noChangeAspect="1"/>
          </p:cNvPicPr>
          <p:nvPr/>
        </p:nvPicPr>
        <p:blipFill>
          <a:blip r:embed="rId2"/>
          <a:stretch>
            <a:fillRect/>
          </a:stretch>
        </p:blipFill>
        <p:spPr>
          <a:xfrm>
            <a:off x="0" y="0"/>
            <a:ext cx="9144000" cy="6858000"/>
          </a:xfrm>
          <a:prstGeom prst="rect">
            <a:avLst/>
          </a:prstGeom>
        </p:spPr>
      </p:pic>
      <p:sp>
        <p:nvSpPr>
          <p:cNvPr id="3" name="Подзаголовок 2"/>
          <p:cNvSpPr>
            <a:spLocks noGrp="1"/>
          </p:cNvSpPr>
          <p:nvPr>
            <p:ph type="subTitle" idx="1"/>
          </p:nvPr>
        </p:nvSpPr>
        <p:spPr/>
        <p:txBody>
          <a:bodyPr/>
          <a:lstStyle/>
          <a:p>
            <a:endParaRPr lang="ru-RU" dirty="0"/>
          </a:p>
        </p:txBody>
      </p:sp>
      <p:sp>
        <p:nvSpPr>
          <p:cNvPr id="5" name="Содержимое 2"/>
          <p:cNvSpPr>
            <a:spLocks noGrp="1"/>
          </p:cNvSpPr>
          <p:nvPr>
            <p:ph type="ctrTitle"/>
          </p:nvPr>
        </p:nvSpPr>
        <p:spPr>
          <a:xfrm>
            <a:off x="428596" y="2285992"/>
            <a:ext cx="8229600" cy="2771775"/>
          </a:xfrm>
        </p:spPr>
        <p:txBody>
          <a:bodyPr>
            <a:normAutofit fontScale="90000"/>
          </a:bodyPr>
          <a:lstStyle/>
          <a:p>
            <a:r>
              <a:rPr lang="ru-RU" sz="3200" dirty="0" smtClean="0">
                <a:solidFill>
                  <a:schemeClr val="accent4">
                    <a:lumMod val="75000"/>
                  </a:schemeClr>
                </a:solidFill>
                <a:latin typeface="Gabriola" pitchFamily="82" charset="0"/>
              </a:rPr>
              <a:t>    </a:t>
            </a:r>
            <a:r>
              <a:rPr lang="en-US" sz="3200" dirty="0" smtClean="0">
                <a:solidFill>
                  <a:schemeClr val="accent4">
                    <a:lumMod val="75000"/>
                  </a:schemeClr>
                </a:solidFill>
              </a:rPr>
              <a:t>Do you like </a:t>
            </a:r>
            <a:r>
              <a:rPr lang="en-US" sz="3200" dirty="0" smtClean="0">
                <a:solidFill>
                  <a:schemeClr val="accent4">
                    <a:lumMod val="75000"/>
                  </a:schemeClr>
                </a:solidFill>
              </a:rPr>
              <a:t>Christmas? </a:t>
            </a:r>
            <a:r>
              <a:rPr lang="en-US" sz="3200" dirty="0" smtClean="0">
                <a:solidFill>
                  <a:schemeClr val="accent4">
                    <a:lumMod val="75000"/>
                  </a:schemeClr>
                </a:solidFill>
              </a:rPr>
              <a:t>are you waiting for this holiday? What about nice gifts and interesting </a:t>
            </a:r>
            <a:r>
              <a:rPr lang="en-US" sz="3200" dirty="0" smtClean="0">
                <a:solidFill>
                  <a:schemeClr val="accent4">
                    <a:lumMod val="75000"/>
                  </a:schemeClr>
                </a:solidFill>
              </a:rPr>
              <a:t>predictions?</a:t>
            </a:r>
            <a:br>
              <a:rPr lang="en-US" sz="3200" dirty="0" smtClean="0">
                <a:solidFill>
                  <a:schemeClr val="accent4">
                    <a:lumMod val="75000"/>
                  </a:schemeClr>
                </a:solidFill>
              </a:rPr>
            </a:br>
            <a:r>
              <a:rPr lang="en-US" sz="3200" dirty="0" smtClean="0">
                <a:solidFill>
                  <a:schemeClr val="accent4">
                    <a:lumMod val="75000"/>
                  </a:schemeClr>
                </a:solidFill>
              </a:rPr>
              <a:t> </a:t>
            </a:r>
            <a:r>
              <a:rPr lang="en-US" sz="3200" dirty="0" smtClean="0">
                <a:solidFill>
                  <a:schemeClr val="accent4">
                    <a:lumMod val="75000"/>
                  </a:schemeClr>
                </a:solidFill>
              </a:rPr>
              <a:t>We think you will like it. And now we want to show you how to make such advent calendar</a:t>
            </a:r>
            <a:endParaRPr lang="ru-RU" sz="3200" dirty="0">
              <a:solidFill>
                <a:schemeClr val="accent4">
                  <a:lumMod val="75000"/>
                </a:schemeClr>
              </a:solidFill>
              <a:latin typeface="Gabriola" pitchFamily="82" charset="0"/>
            </a:endParaRPr>
          </a:p>
        </p:txBody>
      </p:sp>
      <p:pic>
        <p:nvPicPr>
          <p:cNvPr id="8" name="Рисунок 7" descr="unnamed.png"/>
          <p:cNvPicPr>
            <a:picLocks noChangeAspect="1"/>
          </p:cNvPicPr>
          <p:nvPr/>
        </p:nvPicPr>
        <p:blipFill>
          <a:blip r:embed="rId3"/>
          <a:stretch>
            <a:fillRect/>
          </a:stretch>
        </p:blipFill>
        <p:spPr>
          <a:xfrm>
            <a:off x="357158" y="3810000"/>
            <a:ext cx="2560320" cy="3048000"/>
          </a:xfrm>
          <a:prstGeom prst="rect">
            <a:avLst/>
          </a:prstGeom>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428728" y="2428868"/>
            <a:ext cx="6643734" cy="3539430"/>
          </a:xfrm>
          <a:prstGeom prst="rect">
            <a:avLst/>
          </a:prstGeom>
          <a:noFill/>
        </p:spPr>
        <p:txBody>
          <a:bodyPr wrap="square" rtlCol="0">
            <a:spAutoFit/>
          </a:bodyPr>
          <a:lstStyle/>
          <a:p>
            <a:pPr algn="ctr"/>
            <a:r>
              <a:rPr lang="en-US" sz="3200" b="1" i="1" dirty="0" smtClean="0">
                <a:solidFill>
                  <a:schemeClr val="accent4">
                    <a:lumMod val="75000"/>
                  </a:schemeClr>
                </a:solidFill>
                <a:latin typeface="+mj-lt"/>
                <a:cs typeface="Adobe Devanagari" pitchFamily="18" charset="0"/>
              </a:rPr>
              <a:t>My students prepared: </a:t>
            </a:r>
            <a:r>
              <a:rPr lang="en-US" sz="3200" b="1" i="1" dirty="0" err="1" smtClean="0">
                <a:solidFill>
                  <a:schemeClr val="accent4">
                    <a:lumMod val="75000"/>
                  </a:schemeClr>
                </a:solidFill>
                <a:latin typeface="+mj-lt"/>
                <a:cs typeface="Adobe Devanagari" pitchFamily="18" charset="0"/>
              </a:rPr>
              <a:t>foamiran</a:t>
            </a:r>
            <a:r>
              <a:rPr lang="en-US" sz="3200" b="1" i="1" dirty="0" smtClean="0">
                <a:solidFill>
                  <a:schemeClr val="accent4">
                    <a:lumMod val="75000"/>
                  </a:schemeClr>
                </a:solidFill>
                <a:latin typeface="+mj-lt"/>
                <a:cs typeface="Adobe Devanagari" pitchFamily="18" charset="0"/>
              </a:rPr>
              <a:t> sheets, felt sheets, threads, needle, glitter, folder, glue, white gouache, paint brushes, scissors, sweets, predictions. </a:t>
            </a:r>
            <a:br>
              <a:rPr lang="en-US" sz="3200" b="1" i="1" dirty="0" smtClean="0">
                <a:solidFill>
                  <a:schemeClr val="accent4">
                    <a:lumMod val="75000"/>
                  </a:schemeClr>
                </a:solidFill>
                <a:latin typeface="+mj-lt"/>
                <a:cs typeface="Adobe Devanagari" pitchFamily="18" charset="0"/>
              </a:rPr>
            </a:br>
            <a:r>
              <a:rPr lang="en-US" sz="3200" b="1" i="1" dirty="0" smtClean="0">
                <a:solidFill>
                  <a:schemeClr val="accent4">
                    <a:lumMod val="75000"/>
                  </a:schemeClr>
                </a:solidFill>
                <a:latin typeface="+mj-lt"/>
                <a:cs typeface="Adobe Devanagari" pitchFamily="18" charset="0"/>
              </a:rPr>
              <a:t>So, its high time to start!</a:t>
            </a:r>
            <a:endParaRPr lang="ru-RU" sz="3200" b="1" i="1" dirty="0">
              <a:solidFill>
                <a:schemeClr val="accent4">
                  <a:lumMod val="75000"/>
                </a:schemeClr>
              </a:solidFill>
              <a:latin typeface="+mj-lt"/>
              <a:cs typeface="Adobe Devanagari" pitchFamily="18" charset="0"/>
            </a:endParaRPr>
          </a:p>
        </p:txBody>
      </p:sp>
      <p:pic>
        <p:nvPicPr>
          <p:cNvPr id="6" name="Рисунок 5" descr="unnamed.png"/>
          <p:cNvPicPr>
            <a:picLocks noChangeAspect="1"/>
          </p:cNvPicPr>
          <p:nvPr/>
        </p:nvPicPr>
        <p:blipFill>
          <a:blip r:embed="rId3"/>
          <a:stretch>
            <a:fillRect/>
          </a:stretch>
        </p:blipFill>
        <p:spPr>
          <a:xfrm>
            <a:off x="357158" y="3500438"/>
            <a:ext cx="2560320" cy="3048000"/>
          </a:xfrm>
          <a:prstGeom prst="rect">
            <a:avLst/>
          </a:prstGeom>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428728" y="2285992"/>
            <a:ext cx="6572296" cy="1323439"/>
          </a:xfrm>
          <a:prstGeom prst="rect">
            <a:avLst/>
          </a:prstGeom>
          <a:noFill/>
        </p:spPr>
        <p:txBody>
          <a:bodyPr wrap="square" rtlCol="0">
            <a:spAutoFit/>
          </a:bodyPr>
          <a:lstStyle/>
          <a:p>
            <a:pPr algn="ctr"/>
            <a:r>
              <a:rPr lang="en-US" sz="2000" b="1" i="1" dirty="0" smtClean="0">
                <a:solidFill>
                  <a:schemeClr val="accent4">
                    <a:lumMod val="75000"/>
                  </a:schemeClr>
                </a:solidFill>
                <a:latin typeface="+mj-lt"/>
              </a:rPr>
              <a:t>First of all we cut the felt sheets and sewn with threads on </a:t>
            </a:r>
            <a:r>
              <a:rPr lang="en-US" sz="2000" b="1" i="1" dirty="0" err="1" smtClean="0">
                <a:solidFill>
                  <a:schemeClr val="accent4">
                    <a:lumMod val="75000"/>
                  </a:schemeClr>
                </a:solidFill>
                <a:latin typeface="+mj-lt"/>
              </a:rPr>
              <a:t>foamiran</a:t>
            </a:r>
            <a:r>
              <a:rPr lang="en-US" sz="2000" b="1" i="1" dirty="0" smtClean="0">
                <a:solidFill>
                  <a:schemeClr val="accent4">
                    <a:lumMod val="75000"/>
                  </a:schemeClr>
                </a:solidFill>
                <a:latin typeface="+mj-lt"/>
              </a:rPr>
              <a:t> sheets. Pockets for sweets and predictions were ready. There was positive and cheerful atmosphere in our classroom. </a:t>
            </a:r>
            <a:endParaRPr lang="ru-RU" sz="2000" b="1" i="1" dirty="0">
              <a:solidFill>
                <a:schemeClr val="accent4">
                  <a:lumMod val="75000"/>
                </a:schemeClr>
              </a:solidFill>
              <a:latin typeface="+mj-lt"/>
            </a:endParaRPr>
          </a:p>
        </p:txBody>
      </p:sp>
      <p:pic>
        <p:nvPicPr>
          <p:cNvPr id="6" name="Рисунок 5" descr="lHjuCdB_xZg.jpg"/>
          <p:cNvPicPr>
            <a:picLocks noChangeAspect="1"/>
          </p:cNvPicPr>
          <p:nvPr/>
        </p:nvPicPr>
        <p:blipFill>
          <a:blip r:embed="rId3" cstate="print"/>
          <a:stretch>
            <a:fillRect/>
          </a:stretch>
        </p:blipFill>
        <p:spPr>
          <a:xfrm>
            <a:off x="5286380" y="4071942"/>
            <a:ext cx="3500430" cy="2428874"/>
          </a:xfrm>
          <a:prstGeom prst="rect">
            <a:avLst/>
          </a:prstGeom>
          <a:ln>
            <a:noFill/>
          </a:ln>
          <a:effectLst>
            <a:softEdge rad="112500"/>
          </a:effectLst>
        </p:spPr>
      </p:pic>
      <p:pic>
        <p:nvPicPr>
          <p:cNvPr id="7" name="Рисунок 6" descr="LbBkSkP5L04.jpg"/>
          <p:cNvPicPr>
            <a:picLocks noChangeAspect="1"/>
          </p:cNvPicPr>
          <p:nvPr/>
        </p:nvPicPr>
        <p:blipFill>
          <a:blip r:embed="rId4" cstate="print"/>
          <a:stretch>
            <a:fillRect/>
          </a:stretch>
        </p:blipFill>
        <p:spPr>
          <a:xfrm>
            <a:off x="357158" y="3429000"/>
            <a:ext cx="3936996" cy="2214560"/>
          </a:xfrm>
          <a:prstGeom prst="rect">
            <a:avLst/>
          </a:prstGeom>
          <a:ln>
            <a:noFill/>
          </a:ln>
          <a:effectLst>
            <a:softEdge rad="112500"/>
          </a:effectLst>
        </p:spPr>
      </p:pic>
      <p:pic>
        <p:nvPicPr>
          <p:cNvPr id="8" name="Рисунок 7" descr="unnamed.png"/>
          <p:cNvPicPr>
            <a:picLocks noChangeAspect="1"/>
          </p:cNvPicPr>
          <p:nvPr/>
        </p:nvPicPr>
        <p:blipFill>
          <a:blip r:embed="rId5"/>
          <a:stretch>
            <a:fillRect/>
          </a:stretch>
        </p:blipFill>
        <p:spPr>
          <a:xfrm>
            <a:off x="3857620" y="3214686"/>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142976" y="2000240"/>
            <a:ext cx="6929486" cy="1569660"/>
          </a:xfrm>
          <a:prstGeom prst="rect">
            <a:avLst/>
          </a:prstGeom>
          <a:noFill/>
        </p:spPr>
        <p:txBody>
          <a:bodyPr wrap="square" rtlCol="0">
            <a:spAutoFit/>
          </a:bodyPr>
          <a:lstStyle/>
          <a:p>
            <a:pPr algn="ctr"/>
            <a:r>
              <a:rPr lang="en-US" sz="2400" b="1" i="1" dirty="0" err="1" smtClean="0">
                <a:solidFill>
                  <a:schemeClr val="accent4">
                    <a:lumMod val="75000"/>
                  </a:schemeClr>
                </a:solidFill>
                <a:latin typeface="+mj-lt"/>
              </a:rPr>
              <a:t>Polina</a:t>
            </a:r>
            <a:r>
              <a:rPr lang="en-US" sz="2400" b="1" i="1" dirty="0" smtClean="0">
                <a:solidFill>
                  <a:schemeClr val="accent4">
                    <a:lumMod val="75000"/>
                  </a:schemeClr>
                </a:solidFill>
                <a:latin typeface="+mj-lt"/>
              </a:rPr>
              <a:t>, Pasha, Julia, </a:t>
            </a:r>
            <a:r>
              <a:rPr lang="en-US" sz="2400" b="1" i="1" dirty="0" err="1" smtClean="0">
                <a:solidFill>
                  <a:schemeClr val="accent4">
                    <a:lumMod val="75000"/>
                  </a:schemeClr>
                </a:solidFill>
                <a:latin typeface="+mj-lt"/>
              </a:rPr>
              <a:t>Ilona</a:t>
            </a:r>
            <a:r>
              <a:rPr lang="en-US" sz="2400" b="1" i="1" dirty="0" smtClean="0">
                <a:solidFill>
                  <a:schemeClr val="accent4">
                    <a:lumMod val="75000"/>
                  </a:schemeClr>
                </a:solidFill>
                <a:latin typeface="+mj-lt"/>
              </a:rPr>
              <a:t> and Lena carried away by work. They painted over the folder in white. Christmas mood was in the air.</a:t>
            </a:r>
            <a:endParaRPr lang="ru-RU" sz="2400" b="1" i="1" dirty="0">
              <a:solidFill>
                <a:schemeClr val="accent4">
                  <a:lumMod val="75000"/>
                </a:schemeClr>
              </a:solidFill>
              <a:latin typeface="+mj-lt"/>
            </a:endParaRPr>
          </a:p>
        </p:txBody>
      </p:sp>
      <p:pic>
        <p:nvPicPr>
          <p:cNvPr id="6" name="Рисунок 5" descr="sNIIRBMXQQo.jpg"/>
          <p:cNvPicPr>
            <a:picLocks noChangeAspect="1"/>
          </p:cNvPicPr>
          <p:nvPr/>
        </p:nvPicPr>
        <p:blipFill>
          <a:blip r:embed="rId3" cstate="print"/>
          <a:stretch>
            <a:fillRect/>
          </a:stretch>
        </p:blipFill>
        <p:spPr>
          <a:xfrm rot="21346019">
            <a:off x="1000100" y="3786190"/>
            <a:ext cx="4317998" cy="24288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unnamed.png"/>
          <p:cNvPicPr>
            <a:picLocks noChangeAspect="1"/>
          </p:cNvPicPr>
          <p:nvPr/>
        </p:nvPicPr>
        <p:blipFill>
          <a:blip r:embed="rId4"/>
          <a:stretch>
            <a:fillRect/>
          </a:stretch>
        </p:blipFill>
        <p:spPr>
          <a:xfrm>
            <a:off x="5929322" y="3571876"/>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643042" y="1785926"/>
            <a:ext cx="5857916" cy="1569660"/>
          </a:xfrm>
          <a:prstGeom prst="rect">
            <a:avLst/>
          </a:prstGeom>
          <a:noFill/>
        </p:spPr>
        <p:txBody>
          <a:bodyPr wrap="square" rtlCol="0">
            <a:spAutoFit/>
          </a:bodyPr>
          <a:lstStyle/>
          <a:p>
            <a:pPr algn="ctr"/>
            <a:r>
              <a:rPr lang="en-US" sz="2400" dirty="0" smtClean="0">
                <a:solidFill>
                  <a:schemeClr val="accent4">
                    <a:lumMod val="75000"/>
                  </a:schemeClr>
                </a:solidFill>
                <a:latin typeface="Adobe Garamond Pro Bold" pitchFamily="18" charset="0"/>
              </a:rPr>
              <a:t>Then we wrote down the date on </a:t>
            </a:r>
            <a:r>
              <a:rPr lang="en-US" sz="2400" dirty="0" err="1" smtClean="0">
                <a:solidFill>
                  <a:schemeClr val="accent4">
                    <a:lumMod val="75000"/>
                  </a:schemeClr>
                </a:solidFill>
                <a:latin typeface="Adobe Garamond Pro Bold" pitchFamily="18" charset="0"/>
              </a:rPr>
              <a:t>foamiran</a:t>
            </a:r>
            <a:r>
              <a:rPr lang="en-US" sz="2400" dirty="0" smtClean="0">
                <a:solidFill>
                  <a:schemeClr val="accent4">
                    <a:lumMod val="75000"/>
                  </a:schemeClr>
                </a:solidFill>
                <a:latin typeface="Adobe Garamond Pro Bold" pitchFamily="18" charset="0"/>
              </a:rPr>
              <a:t> sheets. My students were telling each other funny Christmas stories. So they have done this task very fast</a:t>
            </a:r>
            <a:endParaRPr lang="ru-RU" sz="2400" dirty="0">
              <a:solidFill>
                <a:schemeClr val="accent4">
                  <a:lumMod val="75000"/>
                </a:schemeClr>
              </a:solidFill>
            </a:endParaRPr>
          </a:p>
        </p:txBody>
      </p:sp>
      <p:pic>
        <p:nvPicPr>
          <p:cNvPr id="6" name="Рисунок 5" descr="3Zv3SlRqRn4.jpg"/>
          <p:cNvPicPr>
            <a:picLocks noChangeAspect="1"/>
          </p:cNvPicPr>
          <p:nvPr/>
        </p:nvPicPr>
        <p:blipFill>
          <a:blip r:embed="rId3" cstate="print"/>
          <a:stretch>
            <a:fillRect/>
          </a:stretch>
        </p:blipFill>
        <p:spPr>
          <a:xfrm>
            <a:off x="5786446" y="3214686"/>
            <a:ext cx="3174990" cy="17859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o8x-zQbOGDk.jpg"/>
          <p:cNvPicPr>
            <a:picLocks noChangeAspect="1"/>
          </p:cNvPicPr>
          <p:nvPr/>
        </p:nvPicPr>
        <p:blipFill>
          <a:blip r:embed="rId4" cstate="print"/>
          <a:stretch>
            <a:fillRect/>
          </a:stretch>
        </p:blipFill>
        <p:spPr>
          <a:xfrm>
            <a:off x="3714744" y="3500438"/>
            <a:ext cx="1785937" cy="31749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zH4gk9eFTNE.jpg"/>
          <p:cNvPicPr>
            <a:picLocks noChangeAspect="1"/>
          </p:cNvPicPr>
          <p:nvPr/>
        </p:nvPicPr>
        <p:blipFill>
          <a:blip r:embed="rId5" cstate="print"/>
          <a:stretch>
            <a:fillRect/>
          </a:stretch>
        </p:blipFill>
        <p:spPr>
          <a:xfrm>
            <a:off x="142844" y="3357562"/>
            <a:ext cx="3428992" cy="19288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Рисунок 8" descr="unnamed.png"/>
          <p:cNvPicPr>
            <a:picLocks noChangeAspect="1"/>
          </p:cNvPicPr>
          <p:nvPr/>
        </p:nvPicPr>
        <p:blipFill>
          <a:blip r:embed="rId6"/>
          <a:stretch>
            <a:fillRect/>
          </a:stretch>
        </p:blipFill>
        <p:spPr>
          <a:xfrm>
            <a:off x="6286512" y="4214818"/>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1285852" y="1928802"/>
            <a:ext cx="6572296" cy="1384995"/>
          </a:xfrm>
          <a:prstGeom prst="rect">
            <a:avLst/>
          </a:prstGeom>
          <a:noFill/>
        </p:spPr>
        <p:txBody>
          <a:bodyPr wrap="square" rtlCol="0">
            <a:spAutoFit/>
          </a:bodyPr>
          <a:lstStyle/>
          <a:p>
            <a:pPr algn="ctr"/>
            <a:r>
              <a:rPr lang="en-US" sz="2800" b="1" i="1" dirty="0" smtClean="0">
                <a:solidFill>
                  <a:schemeClr val="accent4">
                    <a:lumMod val="75000"/>
                  </a:schemeClr>
                </a:solidFill>
                <a:latin typeface="Adobe Naskh Medium" pitchFamily="50" charset="-78"/>
                <a:cs typeface="Adobe Naskh Medium" pitchFamily="50" charset="-78"/>
              </a:rPr>
              <a:t>Christmas is a great holiday, so we decided to add glitter on white folder and made our calendar bright and colorful. And we succeeded!</a:t>
            </a:r>
            <a:endParaRPr lang="ru-RU" sz="2800" b="1" i="1" dirty="0">
              <a:solidFill>
                <a:schemeClr val="accent4">
                  <a:lumMod val="75000"/>
                </a:schemeClr>
              </a:solidFill>
              <a:cs typeface="Adobe Naskh Medium" pitchFamily="50" charset="-78"/>
            </a:endParaRPr>
          </a:p>
        </p:txBody>
      </p:sp>
      <p:pic>
        <p:nvPicPr>
          <p:cNvPr id="6" name="Рисунок 5" descr="2eHnwsBqCmE.jpg"/>
          <p:cNvPicPr>
            <a:picLocks noChangeAspect="1"/>
          </p:cNvPicPr>
          <p:nvPr/>
        </p:nvPicPr>
        <p:blipFill>
          <a:blip r:embed="rId3"/>
          <a:stretch>
            <a:fillRect/>
          </a:stretch>
        </p:blipFill>
        <p:spPr>
          <a:xfrm>
            <a:off x="1785918" y="3286124"/>
            <a:ext cx="5214974" cy="300039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Рисунок 6" descr="unnamed.png"/>
          <p:cNvPicPr>
            <a:picLocks noChangeAspect="1"/>
          </p:cNvPicPr>
          <p:nvPr/>
        </p:nvPicPr>
        <p:blipFill>
          <a:blip r:embed="rId4"/>
          <a:stretch>
            <a:fillRect/>
          </a:stretch>
        </p:blipFill>
        <p:spPr>
          <a:xfrm>
            <a:off x="142844" y="3810000"/>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6" name="TextBox 5"/>
          <p:cNvSpPr txBox="1"/>
          <p:nvPr/>
        </p:nvSpPr>
        <p:spPr>
          <a:xfrm>
            <a:off x="1214414" y="1928802"/>
            <a:ext cx="6500858" cy="1631216"/>
          </a:xfrm>
          <a:prstGeom prst="rect">
            <a:avLst/>
          </a:prstGeom>
          <a:noFill/>
        </p:spPr>
        <p:txBody>
          <a:bodyPr wrap="square" rtlCol="0">
            <a:spAutoFit/>
          </a:bodyPr>
          <a:lstStyle/>
          <a:p>
            <a:pPr algn="ctr"/>
            <a:r>
              <a:rPr lang="en-US" sz="2000" b="1" i="1" dirty="0" smtClean="0">
                <a:solidFill>
                  <a:schemeClr val="accent4">
                    <a:lumMod val="75000"/>
                  </a:schemeClr>
                </a:solidFill>
                <a:latin typeface="Aharoni" pitchFamily="2" charset="-79"/>
                <a:cs typeface="Aharoni" pitchFamily="2" charset="-79"/>
              </a:rPr>
              <a:t>And the most interesting part of our work was writing predictions! Students cut out snowflakes and Christmas decorations from paper, then they wrote down predictions on it and put them into the pockets.</a:t>
            </a:r>
            <a:endParaRPr lang="ru-RU" sz="2000" b="1" i="1" dirty="0">
              <a:solidFill>
                <a:schemeClr val="accent4">
                  <a:lumMod val="75000"/>
                </a:schemeClr>
              </a:solidFill>
              <a:cs typeface="Aharoni" pitchFamily="2" charset="-79"/>
            </a:endParaRPr>
          </a:p>
        </p:txBody>
      </p:sp>
      <p:pic>
        <p:nvPicPr>
          <p:cNvPr id="7" name="Рисунок 6" descr="V6pOeFEpsQA.jpg"/>
          <p:cNvPicPr>
            <a:picLocks noChangeAspect="1"/>
          </p:cNvPicPr>
          <p:nvPr/>
        </p:nvPicPr>
        <p:blipFill>
          <a:blip r:embed="rId3"/>
          <a:stretch>
            <a:fillRect/>
          </a:stretch>
        </p:blipFill>
        <p:spPr>
          <a:xfrm rot="16200000">
            <a:off x="3809994" y="2333619"/>
            <a:ext cx="3000396" cy="5334037"/>
          </a:xfrm>
          <a:prstGeom prst="rect">
            <a:avLst/>
          </a:prstGeom>
          <a:ln>
            <a:noFill/>
          </a:ln>
          <a:effectLst>
            <a:softEdge rad="112500"/>
          </a:effectLst>
        </p:spPr>
      </p:pic>
      <p:pic>
        <p:nvPicPr>
          <p:cNvPr id="8" name="Рисунок 7" descr="unnamed.png"/>
          <p:cNvPicPr>
            <a:picLocks noChangeAspect="1"/>
          </p:cNvPicPr>
          <p:nvPr/>
        </p:nvPicPr>
        <p:blipFill>
          <a:blip r:embed="rId4"/>
          <a:stretch>
            <a:fillRect/>
          </a:stretch>
        </p:blipFill>
        <p:spPr>
          <a:xfrm>
            <a:off x="714348" y="3429000"/>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1.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TextBox 4"/>
          <p:cNvSpPr txBox="1"/>
          <p:nvPr/>
        </p:nvSpPr>
        <p:spPr>
          <a:xfrm>
            <a:off x="857224" y="2071678"/>
            <a:ext cx="6286544" cy="2585323"/>
          </a:xfrm>
          <a:prstGeom prst="rect">
            <a:avLst/>
          </a:prstGeom>
          <a:noFill/>
        </p:spPr>
        <p:txBody>
          <a:bodyPr wrap="square" rtlCol="0">
            <a:spAutoFit/>
          </a:bodyPr>
          <a:lstStyle/>
          <a:p>
            <a:r>
              <a:rPr lang="en-US" b="1" i="1" dirty="0" smtClean="0">
                <a:solidFill>
                  <a:schemeClr val="accent4">
                    <a:lumMod val="75000"/>
                  </a:schemeClr>
                </a:solidFill>
                <a:latin typeface="Aharoni" pitchFamily="2" charset="-79"/>
                <a:cs typeface="Aharoni" pitchFamily="2" charset="-79"/>
              </a:rPr>
              <a:t>Predictions </a:t>
            </a:r>
            <a:br>
              <a:rPr lang="en-US" b="1" i="1" dirty="0" smtClean="0">
                <a:solidFill>
                  <a:schemeClr val="accent4">
                    <a:lumMod val="75000"/>
                  </a:schemeClr>
                </a:solidFill>
                <a:latin typeface="Aharoni" pitchFamily="2" charset="-79"/>
                <a:cs typeface="Aharoni" pitchFamily="2" charset="-79"/>
              </a:rPr>
            </a:br>
            <a:r>
              <a:rPr lang="en-US" b="1" i="1" dirty="0" smtClean="0">
                <a:solidFill>
                  <a:schemeClr val="accent4">
                    <a:lumMod val="75000"/>
                  </a:schemeClr>
                </a:solidFill>
                <a:latin typeface="Aharoni" pitchFamily="2" charset="-79"/>
                <a:cs typeface="Aharoni" pitchFamily="2" charset="-79"/>
              </a:rPr>
              <a:t>• To be the best. </a:t>
            </a:r>
            <a:br>
              <a:rPr lang="en-US" b="1" i="1" dirty="0" smtClean="0">
                <a:solidFill>
                  <a:schemeClr val="accent4">
                    <a:lumMod val="75000"/>
                  </a:schemeClr>
                </a:solidFill>
                <a:latin typeface="Aharoni" pitchFamily="2" charset="-79"/>
                <a:cs typeface="Aharoni" pitchFamily="2" charset="-79"/>
              </a:rPr>
            </a:br>
            <a:r>
              <a:rPr lang="en-US" b="1" i="1" dirty="0" smtClean="0">
                <a:solidFill>
                  <a:schemeClr val="accent4">
                    <a:lumMod val="75000"/>
                  </a:schemeClr>
                </a:solidFill>
                <a:latin typeface="Aharoni" pitchFamily="2" charset="-79"/>
                <a:cs typeface="Aharoni" pitchFamily="2" charset="-79"/>
              </a:rPr>
              <a:t>• very soon you will have new friends; </a:t>
            </a:r>
            <a:br>
              <a:rPr lang="en-US" b="1" i="1" dirty="0" smtClean="0">
                <a:solidFill>
                  <a:schemeClr val="accent4">
                    <a:lumMod val="75000"/>
                  </a:schemeClr>
                </a:solidFill>
                <a:latin typeface="Aharoni" pitchFamily="2" charset="-79"/>
                <a:cs typeface="Aharoni" pitchFamily="2" charset="-79"/>
              </a:rPr>
            </a:br>
            <a:r>
              <a:rPr lang="en-US" b="1" i="1" dirty="0" smtClean="0">
                <a:solidFill>
                  <a:schemeClr val="accent4">
                    <a:lumMod val="75000"/>
                  </a:schemeClr>
                </a:solidFill>
                <a:latin typeface="Aharoni" pitchFamily="2" charset="-79"/>
                <a:cs typeface="Aharoni" pitchFamily="2" charset="-79"/>
              </a:rPr>
              <a:t>• when you hear a loud ring, you will receive a new phone; </a:t>
            </a:r>
            <a:br>
              <a:rPr lang="en-US" b="1" i="1" dirty="0" smtClean="0">
                <a:solidFill>
                  <a:schemeClr val="accent4">
                    <a:lumMod val="75000"/>
                  </a:schemeClr>
                </a:solidFill>
                <a:latin typeface="Aharoni" pitchFamily="2" charset="-79"/>
                <a:cs typeface="Aharoni" pitchFamily="2" charset="-79"/>
              </a:rPr>
            </a:br>
            <a:r>
              <a:rPr lang="en-US" b="1" i="1" dirty="0" smtClean="0">
                <a:solidFill>
                  <a:schemeClr val="accent4">
                    <a:lumMod val="75000"/>
                  </a:schemeClr>
                </a:solidFill>
                <a:latin typeface="Aharoni" pitchFamily="2" charset="-79"/>
                <a:cs typeface="Aharoni" pitchFamily="2" charset="-79"/>
              </a:rPr>
              <a:t>• Something good will happen, and you will want to change! You will study only five and attend all sections. </a:t>
            </a:r>
            <a:br>
              <a:rPr lang="en-US" b="1" i="1" dirty="0" smtClean="0">
                <a:solidFill>
                  <a:schemeClr val="accent4">
                    <a:lumMod val="75000"/>
                  </a:schemeClr>
                </a:solidFill>
                <a:latin typeface="Aharoni" pitchFamily="2" charset="-79"/>
                <a:cs typeface="Aharoni" pitchFamily="2" charset="-79"/>
              </a:rPr>
            </a:br>
            <a:r>
              <a:rPr lang="en-US" b="1" i="1" dirty="0" smtClean="0">
                <a:solidFill>
                  <a:schemeClr val="accent4">
                    <a:lumMod val="75000"/>
                  </a:schemeClr>
                </a:solidFill>
                <a:latin typeface="Aharoni" pitchFamily="2" charset="-79"/>
                <a:cs typeface="Aharoni" pitchFamily="2" charset="-79"/>
              </a:rPr>
              <a:t>• This year you will find yourself, you will begin to write books and poems. </a:t>
            </a:r>
            <a:endParaRPr lang="ru-RU" b="1" i="1" dirty="0">
              <a:solidFill>
                <a:schemeClr val="accent4">
                  <a:lumMod val="75000"/>
                </a:schemeClr>
              </a:solidFill>
              <a:cs typeface="Aharoni" pitchFamily="2" charset="-79"/>
            </a:endParaRPr>
          </a:p>
        </p:txBody>
      </p:sp>
      <p:pic>
        <p:nvPicPr>
          <p:cNvPr id="6" name="Рисунок 5" descr="HGxbpe3YyKU.jpg"/>
          <p:cNvPicPr>
            <a:picLocks noChangeAspect="1"/>
          </p:cNvPicPr>
          <p:nvPr/>
        </p:nvPicPr>
        <p:blipFill>
          <a:blip r:embed="rId3" cstate="print"/>
          <a:stretch>
            <a:fillRect/>
          </a:stretch>
        </p:blipFill>
        <p:spPr>
          <a:xfrm>
            <a:off x="7143768" y="3071810"/>
            <a:ext cx="1550193" cy="3139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descr="JhKCaRFyG1s.jpg"/>
          <p:cNvPicPr>
            <a:picLocks noChangeAspect="1"/>
          </p:cNvPicPr>
          <p:nvPr/>
        </p:nvPicPr>
        <p:blipFill>
          <a:blip r:embed="rId4"/>
          <a:stretch>
            <a:fillRect/>
          </a:stretch>
        </p:blipFill>
        <p:spPr>
          <a:xfrm>
            <a:off x="1071538" y="4572008"/>
            <a:ext cx="3702517" cy="1825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unnamed.png"/>
          <p:cNvPicPr>
            <a:picLocks noChangeAspect="1"/>
          </p:cNvPicPr>
          <p:nvPr/>
        </p:nvPicPr>
        <p:blipFill>
          <a:blip r:embed="rId5"/>
          <a:stretch>
            <a:fillRect/>
          </a:stretch>
        </p:blipFill>
        <p:spPr>
          <a:xfrm>
            <a:off x="5072066" y="3810000"/>
            <a:ext cx="2560320" cy="304800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38</TotalTime>
  <Words>296</Words>
  <PresentationFormat>Экран (4:3)</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Апекс</vt:lpstr>
      <vt:lpstr>Christmas Advent Calendar</vt:lpstr>
      <vt:lpstr>    Do you like Christmas? are you waiting for this holiday? What about nice gifts and interesting predictions?  We think you will like it. And now we want to show you how to make such advent calendar</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Christmas Advent Calendar</dc:title>
  <dc:creator>Asus</dc:creator>
  <cp:lastModifiedBy>Asus</cp:lastModifiedBy>
  <cp:revision>15</cp:revision>
  <dcterms:created xsi:type="dcterms:W3CDTF">2020-12-06T09:56:39Z</dcterms:created>
  <dcterms:modified xsi:type="dcterms:W3CDTF">2020-12-06T10:44:54Z</dcterms:modified>
</cp:coreProperties>
</file>