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8" r:id="rId3"/>
    <p:sldId id="260" r:id="rId4"/>
    <p:sldId id="259" r:id="rId5"/>
    <p:sldId id="267" r:id="rId6"/>
    <p:sldId id="263" r:id="rId7"/>
    <p:sldId id="264" r:id="rId8"/>
    <p:sldId id="265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660"/>
  </p:normalViewPr>
  <p:slideViewPr>
    <p:cSldViewPr>
      <p:cViewPr varScale="1">
        <p:scale>
          <a:sx n="108" d="100"/>
          <a:sy n="108" d="100"/>
        </p:scale>
        <p:origin x="177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1786E-A80F-4313-A605-A7E64F42AC98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D0FE-E5BB-4180-975E-B99DC6A35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00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1D0FE-E5BB-4180-975E-B99DC6A358E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423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88641"/>
            <a:ext cx="6910536" cy="2232247"/>
          </a:xfrm>
        </p:spPr>
        <p:txBody>
          <a:bodyPr>
            <a:normAutofit/>
          </a:bodyPr>
          <a:lstStyle/>
          <a:p>
            <a:r>
              <a:rPr lang="ru-RU" dirty="0"/>
              <a:t>Дидактические игры для 	дошкольников</a:t>
            </a:r>
            <a:br>
              <a:rPr lang="ru-RU" dirty="0"/>
            </a:br>
            <a:r>
              <a:rPr lang="ru-RU" dirty="0"/>
              <a:t>                                   </a:t>
            </a:r>
            <a:r>
              <a:rPr lang="ru-RU" sz="2000" dirty="0"/>
              <a:t>составила :Тулеева М.А.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053B1A-99BA-4D63-ADB6-5BC497593C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08920"/>
            <a:ext cx="2247714" cy="299695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9B84C7-05F8-45F5-9961-B9A6A265D0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708920"/>
            <a:ext cx="2247714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6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73448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«Без игры нет,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любознательности».</a:t>
            </a:r>
          </a:p>
          <a:p>
            <a:r>
              <a:rPr lang="ru-RU" sz="2800" dirty="0"/>
              <a:t>       			</a:t>
            </a:r>
            <a:r>
              <a:rPr lang="ru-RU" sz="2800" b="1" dirty="0"/>
              <a:t>	 </a:t>
            </a:r>
            <a:r>
              <a:rPr lang="ru-RU" b="1" dirty="0"/>
              <a:t>В.А. Сухомлинский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F5344F-7F7F-43E4-8E19-34CAD1CE63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348880"/>
            <a:ext cx="5364088" cy="402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521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9176" cy="2448272"/>
          </a:xfrm>
        </p:spPr>
        <p:txBody>
          <a:bodyPr>
            <a:normAutofit/>
          </a:bodyPr>
          <a:lstStyle/>
          <a:p>
            <a:br>
              <a:rPr lang="ru-RU" sz="3100" b="1" dirty="0"/>
            </a:br>
            <a:br>
              <a:rPr lang="ru-RU" sz="1800" b="1" dirty="0"/>
            </a:br>
            <a:endParaRPr lang="ru-RU" sz="2000" dirty="0">
              <a:effectLst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8CDD415-EC71-4C9D-AC59-F3D6D808D87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244" y="2263429"/>
            <a:ext cx="2646884" cy="3263577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3D7BA4B5-EB98-4C92-9DBA-DB9BD70D8C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92" y="2249988"/>
            <a:ext cx="2646884" cy="3290461"/>
          </a:xfrm>
        </p:spPr>
      </p:pic>
      <p:sp>
        <p:nvSpPr>
          <p:cNvPr id="5" name="Прямоугольник 4"/>
          <p:cNvSpPr/>
          <p:nvPr/>
        </p:nvSpPr>
        <p:spPr>
          <a:xfrm>
            <a:off x="1259632" y="116633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Для детей-дошкольников игра является ведущей деятельностью, </a:t>
            </a:r>
            <a:r>
              <a:rPr lang="ru-RU" dirty="0"/>
              <a:t>благодаря которой они полноценно развиваются. </a:t>
            </a:r>
          </a:p>
          <a:p>
            <a:r>
              <a:rPr lang="ru-RU" dirty="0"/>
              <a:t>     Дидактические игры сложны тем, что являются одновременно игрой, средством обучения и всестороннего развития ребенка. В процессе такой игры у малыша развиваются все психические процессы и формируются личностные особенности. </a:t>
            </a:r>
          </a:p>
        </p:txBody>
      </p:sp>
    </p:spTree>
    <p:extLst>
      <p:ext uri="{BB962C8B-B14F-4D97-AF65-F5344CB8AC3E}">
        <p14:creationId xmlns:p14="http://schemas.microsoft.com/office/powerpoint/2010/main" val="834776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8847"/>
            <a:ext cx="65527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88640"/>
            <a:ext cx="72008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	Ценность дидактических игр:</a:t>
            </a:r>
          </a:p>
          <a:p>
            <a:endParaRPr lang="ru-RU" dirty="0"/>
          </a:p>
          <a:p>
            <a:r>
              <a:rPr lang="ru-RU" dirty="0"/>
              <a:t>     • Развивают познавательные способности малыша; </a:t>
            </a:r>
          </a:p>
          <a:p>
            <a:r>
              <a:rPr lang="ru-RU" dirty="0"/>
              <a:t>     • Способствуют усвоению знаний; </a:t>
            </a:r>
          </a:p>
          <a:p>
            <a:r>
              <a:rPr lang="ru-RU" dirty="0"/>
              <a:t>     • Имеют развивающую ценность; </a:t>
            </a:r>
          </a:p>
          <a:p>
            <a:r>
              <a:rPr lang="ru-RU" dirty="0"/>
              <a:t>     • Воспитывают нравственные качества: честность, справедливость, требовательность, уступчивость; </a:t>
            </a:r>
          </a:p>
          <a:p>
            <a:r>
              <a:rPr lang="ru-RU" dirty="0"/>
              <a:t>     • Развивают речь ребенка.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A58174-D682-4010-AD8A-2449AD7600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753277"/>
            <a:ext cx="2859782" cy="381304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4FEA21-995B-4FD2-A1B6-96FD57D9257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674941"/>
            <a:ext cx="2895786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34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92696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		Виды дидактических игр:  </a:t>
            </a:r>
          </a:p>
          <a:p>
            <a:endParaRPr lang="ru-RU" dirty="0"/>
          </a:p>
          <a:p>
            <a:r>
              <a:rPr lang="ru-RU" dirty="0"/>
              <a:t>1.Игры с предметами (игрушками).</a:t>
            </a:r>
          </a:p>
          <a:p>
            <a:r>
              <a:rPr lang="ru-RU" dirty="0"/>
              <a:t>2.Настольно-печатные игры.</a:t>
            </a:r>
          </a:p>
          <a:p>
            <a:r>
              <a:rPr lang="ru-RU" dirty="0"/>
              <a:t>3.Словесные игры.  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154703-64D9-4D5F-B0CE-4DB6C8BB50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401411"/>
            <a:ext cx="2931790" cy="390905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CB99E5-4610-4095-8BD8-BD8E0D7B31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392779"/>
            <a:ext cx="3021800" cy="402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30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548680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Первый вид дидактических игр – игры с предметами. </a:t>
            </a:r>
          </a:p>
          <a:p>
            <a:r>
              <a:rPr lang="ru-RU" dirty="0"/>
              <a:t>Такой вид игр предусматривает непосредственное восприятие малышом различных предметов, что способствует развитию стремления манипулировать ими с целью изучения. </a:t>
            </a:r>
          </a:p>
          <a:p>
            <a:r>
              <a:rPr lang="ru-RU" dirty="0"/>
              <a:t>Дидактические игры с предметами можно разделить на некоторые подвиды:</a:t>
            </a:r>
          </a:p>
          <a:p>
            <a:r>
              <a:rPr lang="ru-RU" dirty="0"/>
              <a:t>— сюжетно-дидактические игры</a:t>
            </a:r>
          </a:p>
          <a:p>
            <a:r>
              <a:rPr lang="ru-RU" dirty="0"/>
              <a:t>— игры-инсценировки</a:t>
            </a:r>
          </a:p>
          <a:p>
            <a:r>
              <a:rPr lang="ru-RU" dirty="0"/>
              <a:t>— собственно игры с дидактическими  игрушками.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108851C-3383-4E4A-82D4-D0E9839D32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1" y="3212976"/>
            <a:ext cx="4512502" cy="33843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514E25-2DDD-4BA9-9C1B-65EB948C50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212976"/>
            <a:ext cx="25717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36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Второй вид дидактических игр – настольно-печатные игры. </a:t>
            </a:r>
          </a:p>
          <a:p>
            <a:r>
              <a:rPr lang="ru-RU" dirty="0"/>
              <a:t> К настольным играм относятся дидактические игры, направленные на знакомство малышей:</a:t>
            </a:r>
          </a:p>
          <a:p>
            <a:r>
              <a:rPr lang="ru-RU" dirty="0"/>
              <a:t>     - С миром, который их окружает; </a:t>
            </a:r>
          </a:p>
          <a:p>
            <a:r>
              <a:rPr lang="ru-RU" dirty="0"/>
              <a:t>     -  С объектами природы; </a:t>
            </a:r>
          </a:p>
          <a:p>
            <a:r>
              <a:rPr lang="ru-RU" dirty="0"/>
              <a:t>     -  С растениями и животными.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AD9C8C-C8C6-4129-952B-9AF0A008C2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212322"/>
            <a:ext cx="3003798" cy="400506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84670C-E272-4423-B5A4-DCB65197CE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058" y="2219965"/>
            <a:ext cx="300379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44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4345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Третий вид дидактических игр – словесные игры.</a:t>
            </a:r>
          </a:p>
          <a:p>
            <a:r>
              <a:rPr lang="ru-RU" dirty="0"/>
              <a:t> Они отличаются от всех остальных игр тем, что в них нет опоры на наглядность, все игровые и обучающие задачи осуществляются в мыслительном плане. Именно поэтому эти игры больше подходят для детей, начиная с 4–х лет.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6E558E-45A2-4D1F-B137-CFE1F7C34A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39244" y="1453344"/>
            <a:ext cx="4293096" cy="57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93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00800" cy="4104456"/>
          </a:xfrm>
        </p:spPr>
        <p:txBody>
          <a:bodyPr>
            <a:normAutofit/>
          </a:bodyPr>
          <a:lstStyle/>
          <a:p>
            <a:r>
              <a:rPr lang="ru-RU" sz="3200" dirty="0"/>
              <a:t>Спасибо за внимание!!!!!!</a:t>
            </a:r>
            <a:br>
              <a:rPr lang="ru-RU" sz="3200" dirty="0"/>
            </a:br>
            <a:r>
              <a:rPr lang="ru-RU" sz="3200" dirty="0"/>
              <a:t>Успехов, терпения и радости в общении с детьми!!!!!!!!!!!</a:t>
            </a:r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pic>
        <p:nvPicPr>
          <p:cNvPr id="1026" name="Picture 2" descr="C:\Users\SAMSUNG\Desktop\ekskursiy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573016"/>
            <a:ext cx="417646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1130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272</TotalTime>
  <Words>349</Words>
  <Application>Microsoft Office PowerPoint</Application>
  <PresentationFormat>Экран (4:3)</PresentationFormat>
  <Paragraphs>33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Corbel</vt:lpstr>
      <vt:lpstr>Gill Sans MT</vt:lpstr>
      <vt:lpstr>Verdana</vt:lpstr>
      <vt:lpstr>Wingdings 2</vt:lpstr>
      <vt:lpstr>Солнцестояние</vt:lpstr>
      <vt:lpstr>Дидактические игры для  дошкольников                                    составила :Тулеева М.А.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внимание!!!!!! Успехов, терпения и радости в общении с детьми!!!!!!!!!!!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для дошкольников</dc:title>
  <dc:creator>Гость</dc:creator>
  <cp:lastModifiedBy>TSP</cp:lastModifiedBy>
  <cp:revision>35</cp:revision>
  <dcterms:created xsi:type="dcterms:W3CDTF">2017-01-21T10:35:10Z</dcterms:created>
  <dcterms:modified xsi:type="dcterms:W3CDTF">2022-11-09T14:01:19Z</dcterms:modified>
</cp:coreProperties>
</file>