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14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26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79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8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7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60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1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8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3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87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8C425-EE9D-4836-BC87-5B3EA077E8F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A5809-60F5-4BFA-A612-6A6E95DDD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8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1.wdp" Type="http://schemas.microsoft.com/office/2007/relationships/hdphoto"/></Relationships>
</file>

<file path=ppt/slides/_rels/slide2.xml.rels><?xml version="1.0" encoding="UTF-8" standalone="yes" ?><Relationships xmlns="http://schemas.openxmlformats.org/package/2006/relationships"><Relationship Id="rId3" Target="../media/image3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-1" y="0"/>
            <a:ext cx="91532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089" y="297872"/>
            <a:ext cx="8091055" cy="606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 smtClean="0">
              <a:solidFill>
                <a:schemeClr val="tx1"/>
              </a:solidFill>
            </a:endParaRPr>
          </a:p>
          <a:p>
            <a:pPr algn="ctr"/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089" y="581891"/>
            <a:ext cx="8091055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САМОЛЕТ</a:t>
            </a:r>
            <a:endParaRPr b="1" dirty="0" lang="ru-RU" sz="3200">
              <a:solidFill>
                <a:srgbClr val="C0000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089" y="1327575"/>
            <a:ext cx="7703128" cy="424731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Рассказывайте стихотворение, а малыш пусть выполняет движения в ритме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стиха:</a:t>
            </a:r>
          </a:p>
          <a:p>
            <a:pPr lvl="2"/>
            <a:endParaRPr b="1"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Самолетик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- 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самолет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(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малыш разводит руки в стороны ладошками вверх, поднимает голову,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вдох)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Отправляется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в 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полет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(задерживает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дыхание)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err="1" lang="ru-RU" smtClean="0">
                <a:latin charset="0" panose="020B0604020202020204" pitchFamily="34" typeface="Arial"/>
                <a:cs charset="0" panose="020B0604020202020204" pitchFamily="34" typeface="Arial"/>
              </a:rPr>
              <a:t>Жу-жу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 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- жу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(делает поворот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вправо)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err="1" lang="ru-RU" smtClean="0">
                <a:latin charset="0" panose="020B0604020202020204" pitchFamily="34" typeface="Arial"/>
                <a:cs charset="0" panose="020B0604020202020204" pitchFamily="34" typeface="Arial"/>
              </a:rPr>
              <a:t>Жу-жу-жу</a:t>
            </a:r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(выдох, произносит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ж-ж-ж)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Постою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и отдохну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(встает прямо, опустив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руки)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Я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налево полечу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(поднимает голову,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вдох)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err="1" lang="ru-RU" smtClean="0">
                <a:latin charset="0" panose="020B0604020202020204" pitchFamily="34" typeface="Arial"/>
                <a:cs charset="0" panose="020B0604020202020204" pitchFamily="34" typeface="Arial"/>
              </a:rPr>
              <a:t>Жу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– жу – жу</a:t>
            </a:r>
            <a:r>
              <a:rPr b="1" dirty="0" i="1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(делает поворот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влево)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err="1" lang="ru-RU" smtClean="0">
                <a:latin charset="0" panose="020B0604020202020204" pitchFamily="34" typeface="Arial"/>
                <a:cs charset="0" panose="020B0604020202020204" pitchFamily="34" typeface="Arial"/>
              </a:rPr>
              <a:t>Жу-жу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–жу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(выдох, ж-ж-ж)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Постою и отдохну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встает 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прямо и опускает руки)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.</a:t>
            </a:r>
          </a:p>
          <a:p>
            <a:endParaRPr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Повторить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2-3 раза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531089" y="6366163"/>
            <a:ext cx="603596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lang="ru-RU">
                <a:latin charset="0" panose="020B0604020202020204" pitchFamily="34" typeface="Arial"/>
                <a:cs charset="0" panose="020B0604020202020204" pitchFamily="34" typeface="Arial"/>
              </a:rPr>
              <a:t>Д</a:t>
            </a:r>
            <a:r>
              <a:rPr lang="ru-RU" smtClean="0">
                <a:latin charset="0" panose="020B0604020202020204" pitchFamily="34" typeface="Arial"/>
                <a:cs charset="0" panose="020B0604020202020204" pitchFamily="34" typeface="Arial"/>
              </a:rPr>
              <a:t>ыхательная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гимнастика 2 младшая группа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b="100000" l="0" r="99875" t="0">
                        <a14:foregroundMark x1="11625" x2="22375" y1="45500" y2="51000"/>
                        <a14:foregroundMark x1="26625" x2="38875" y1="67667" y2="66333"/>
                        <a14:foregroundMark x1="25500" x2="30625" y1="73000" y2="59000"/>
                        <a14:foregroundMark x1="8750" x2="19625" y1="48000" y2="53167"/>
                        <a14:foregroundMark x1="50125" x2="56625" y1="77167" y2="68833"/>
                        <a14:foregroundMark x1="60125" x2="64125" y1="51000" y2="46167"/>
                        <a14:foregroundMark x1="82750" x2="87625" y1="63167" y2="55500"/>
                        <a14:foregroundMark x1="83875" x2="86000" y1="53833" y2="65333"/>
                        <a14:foregroundMark x1="87375" x2="89750" y1="62167" y2="54167"/>
                        <a14:foregroundMark x1="95625" x2="94875" y1="46500" y2="40333"/>
                        <a14:foregroundMark x1="5250" x2="5500" y1="47500" y2="37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132" y="4502000"/>
            <a:ext cx="2898935" cy="223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190306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-1" y="0"/>
            <a:ext cx="91532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089" y="297872"/>
            <a:ext cx="8091055" cy="606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 smtClean="0">
              <a:solidFill>
                <a:schemeClr val="tx1"/>
              </a:solidFill>
            </a:endParaRPr>
          </a:p>
          <a:p>
            <a:pPr algn="ctr"/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1852" y="543351"/>
            <a:ext cx="8109529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tlCol="0" wrap="square">
            <a:spAutoFit/>
          </a:bodyPr>
          <a:lstStyle/>
          <a:p>
            <a:pPr algn="ctr"/>
            <a:r>
              <a:rPr b="1" dirty="0" lang="ru-RU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МЫШКА И </a:t>
            </a:r>
            <a:r>
              <a:rPr b="1" dirty="0" lang="ru-RU" smtClean="0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МИШКА</a:t>
            </a:r>
            <a:endParaRPr b="1" dirty="0" lang="ru-RU" sz="3200">
              <a:solidFill>
                <a:srgbClr val="C0000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089" y="1327575"/>
            <a:ext cx="7703128" cy="341632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Вы читаете стихотворение,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ребенок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выполняет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движения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:</a:t>
            </a:r>
            <a:endParaRPr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У мишки дом огромный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 (выпрямиться, встать на носочки, поднять руки вверх, потянуться, посмотреть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на руки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, вдох)</a:t>
            </a:r>
          </a:p>
          <a:p>
            <a:pPr lvl="2"/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У мышки – очень маленький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 (присесть, обхватить руками колени, опустить голову, выдох с произнесением звука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ш-ш-ш)</a:t>
            </a: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Мышка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ходит в гости к мишке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 (походить на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носочках)</a:t>
            </a: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Он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же к ней не 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попадет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.</a:t>
            </a:r>
          </a:p>
          <a:p>
            <a:endParaRPr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Повторить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3 – 4 раза.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531089" y="6366163"/>
            <a:ext cx="603596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ыхательная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гимнастика 2 младшая группа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8"/>
          <a:stretch/>
        </p:blipFill>
        <p:spPr>
          <a:xfrm>
            <a:off x="4576616" y="4027639"/>
            <a:ext cx="4054765" cy="233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00559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-1" y="0"/>
            <a:ext cx="91532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089" y="297872"/>
            <a:ext cx="8091055" cy="606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 smtClean="0">
              <a:solidFill>
                <a:schemeClr val="tx1"/>
              </a:solidFill>
            </a:endParaRPr>
          </a:p>
          <a:p>
            <a:pPr algn="ctr"/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089" y="523045"/>
            <a:ext cx="8091055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ПЧЕЛКА</a:t>
            </a:r>
            <a:endParaRPr b="1" dirty="0" lang="ru-RU" sz="3200">
              <a:solidFill>
                <a:srgbClr val="C0000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089" y="1327575"/>
            <a:ext cx="7629238" cy="369331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Покажите ребенку, как нужно сидеть: прямо, скрестив руки на груди и опустив голову.</a:t>
            </a: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Пчелка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сказала: </a:t>
            </a:r>
            <a:endParaRPr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«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Жу-жу-жу»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(сжимаем грудную клетку и на выдохе произносим: </a:t>
            </a:r>
            <a:endParaRPr dirty="0" i="1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ж-ж-ж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, затем на вдохе разводим руки в стороны, расправляем плечи и 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произносим)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  <a:p>
            <a:pPr lvl="2"/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Полечу и пожужжу, детям </a:t>
            </a:r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меда </a:t>
            </a:r>
            <a:r>
              <a:rPr b="1" dirty="0" lang="ru-RU">
                <a:latin charset="0" panose="020B0604020202020204" pitchFamily="34" typeface="Arial"/>
                <a:cs charset="0" panose="020B0604020202020204" pitchFamily="34" typeface="Arial"/>
              </a:rPr>
              <a:t>принесу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(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встают 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и, разведя руки в стороны, делает круг по комнате, возвращается на место)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.</a:t>
            </a:r>
          </a:p>
          <a:p>
            <a:endParaRPr dirty="0" i="1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Повторить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5 раз</a:t>
            </a:r>
            <a:r>
              <a:rPr dirty="0" i="1" lang="ru-RU">
                <a:latin charset="0" panose="020B0604020202020204" pitchFamily="34" typeface="Arial"/>
                <a:cs charset="0" panose="020B0604020202020204" pitchFamily="34" typeface="Arial"/>
              </a:rPr>
              <a:t>.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 Следите, чтоб вдох был через нос, </a:t>
            </a:r>
            <a:endParaRPr dirty="0" lang="ru-RU" smtClean="0">
              <a:latin charset="0" panose="020B0604020202020204" pitchFamily="34" typeface="Arial"/>
              <a:cs charset="0" panose="020B0604020202020204" pitchFamily="34" typeface="Arial"/>
            </a:endParaRP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и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дыхание было глубокое.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531089" y="6366163"/>
            <a:ext cx="603596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ыхательная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гимнастика 2 младшая группа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818" y="3810000"/>
            <a:ext cx="2318326" cy="255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77967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-1" y="0"/>
            <a:ext cx="91532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089" y="297872"/>
            <a:ext cx="8091055" cy="606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 smtClean="0">
              <a:solidFill>
                <a:schemeClr val="tx1"/>
              </a:solidFill>
            </a:endParaRPr>
          </a:p>
          <a:p>
            <a:pPr algn="ctr"/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089" y="507686"/>
            <a:ext cx="8091055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ВОРОБУШКИ</a:t>
            </a:r>
            <a:endParaRPr b="1" dirty="0" lang="ru-RU" sz="3200">
              <a:solidFill>
                <a:srgbClr val="C0000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365757"/>
            <a:ext cx="7513780" cy="452431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rtlCol="0" wrap="square">
            <a:spAutoFit/>
          </a:bodyPr>
          <a:lstStyle/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Птички в гнездышках сидят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И на улицу глядят.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Погулять они хотят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И тихонечко летят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Полетели, полетели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Перышки почистили,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Хвостиком встряхнули.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Опять полетели.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На дорожку сели,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Прыгают, чирикают</a:t>
            </a:r>
          </a:p>
          <a:p>
            <a:pPr algn="just" lvl="1"/>
            <a:r>
              <a:rPr b="1"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Зернышки клюют.</a:t>
            </a:r>
          </a:p>
          <a:p>
            <a:pPr algn="just"/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Дети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, сидя на корточках, поворачивают голову, встают, бегут, взмахивая вправо и влево руками.</a:t>
            </a:r>
          </a:p>
          <a:p>
            <a:pPr algn="just"/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Садятся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на скамейки, трут руками плечи, крутят попками.</a:t>
            </a:r>
          </a:p>
          <a:p>
            <a:pPr algn="just"/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Снова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«летят, садятся на корточки на корточки, поворачивают головки вправо-влево»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31089" y="6366163"/>
            <a:ext cx="603596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ыхательная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гимнастика 2 младшая группа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92" y="1403940"/>
            <a:ext cx="3754582" cy="29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8418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-1" y="0"/>
            <a:ext cx="915323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089" y="297872"/>
            <a:ext cx="8091055" cy="6068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 smtClean="0">
              <a:solidFill>
                <a:schemeClr val="tx1"/>
              </a:solidFill>
            </a:endParaRPr>
          </a:p>
          <a:p>
            <a:pPr algn="ctr"/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1089" y="470555"/>
            <a:ext cx="8091053" cy="584775"/>
          </a:xfrm>
          <a:prstGeom prst="rect">
            <a:avLst/>
          </a:prstGeom>
          <a:noFill/>
          <a:ln>
            <a:noFill/>
          </a:ln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ЗАЙКА СЕРЕНЬКИЙ</a:t>
            </a:r>
            <a:endParaRPr b="1" dirty="0" lang="ru-RU" sz="3200">
              <a:solidFill>
                <a:srgbClr val="C00000"/>
              </a:solidFill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9016" y="1188312"/>
            <a:ext cx="7703128" cy="507831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rtlCol="0" wrap="square">
            <a:spAutoFit/>
          </a:bodyPr>
          <a:lstStyle/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Зайка серенький сидит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И ушами шевелит.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Вот так, вот так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Он ушами  шевелит</a:t>
            </a: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Дети присели, шевелят кистями поднятых рук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Зайке холодно сидеть,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Надо лапочки погреть</a:t>
            </a:r>
            <a:r>
              <a:rPr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.</a:t>
            </a: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 </a:t>
            </a:r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Дети присели,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трут ладошки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Хлоп-хлоп, хлоп-хлоп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Надо лапочки погреть</a:t>
            </a: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Дети встаю и хлопают в ладоши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Зайке холодно стоять,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Надо зайке поскакать.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Скок-скок, скок-скок</a:t>
            </a:r>
          </a:p>
          <a:p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Дети прыгают на месте на обеих ногах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Надо зайке поскакать.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Кто-то </a:t>
            </a:r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зайку испугал.</a:t>
            </a:r>
          </a:p>
          <a:p>
            <a:pPr lvl="4"/>
            <a:r>
              <a:rPr b="1" dirty="0" i="1" lang="ru-RU" smtClean="0">
                <a:latin charset="0" panose="020B0604020202020204" pitchFamily="34" typeface="Arial"/>
                <a:cs charset="0" panose="020B0604020202020204" pitchFamily="34" typeface="Arial"/>
              </a:rPr>
              <a:t>Зайка прыг и ускакал!</a:t>
            </a:r>
            <a:endParaRPr b="1" dirty="0" i="1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31089" y="6366163"/>
            <a:ext cx="603596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>
                <a:latin charset="0" panose="020B0604020202020204" pitchFamily="34" typeface="Arial"/>
                <a:cs charset="0" panose="020B0604020202020204" pitchFamily="34" typeface="Arial"/>
              </a:rPr>
              <a:t>Д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ыхательная </a:t>
            </a:r>
            <a:r>
              <a:rPr dirty="0" lang="ru-RU" smtClean="0">
                <a:latin charset="0" panose="020B0604020202020204" pitchFamily="34" typeface="Arial"/>
                <a:cs charset="0" panose="020B0604020202020204" pitchFamily="34" typeface="Arial"/>
              </a:rPr>
              <a:t>гимнастика 2 младшая группа</a:t>
            </a:r>
            <a:endParaRPr dirty="0" lang="ru-RU">
              <a:latin charset="0" panose="020B0604020202020204" pitchFamily="34" typeface="Arial"/>
              <a:cs charset="0" panose="020B0604020202020204" pitchFamily="34" typeface="Arial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308" y="3191572"/>
            <a:ext cx="2396835" cy="305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11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243</Words>
  <Application>Microsoft Office PowerPoint</Application>
  <PresentationFormat>Экран (4:3)</PresentationFormat>
  <Paragraphs>71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2022-10-06T04:33:24Z</dcterms:created>
  <dcterms:modified xsi:type="dcterms:W3CDTF">2022-10-17T04:50:55Z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420214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