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2" r:id="rId1"/>
  </p:sldMasterIdLst>
  <p:notesMasterIdLst>
    <p:notesMasterId r:id="rId26"/>
  </p:notesMasterIdLst>
  <p:sldIdLst>
    <p:sldId id="256" r:id="rId2"/>
    <p:sldId id="258" r:id="rId3"/>
    <p:sldId id="259" r:id="rId4"/>
    <p:sldId id="261" r:id="rId5"/>
    <p:sldId id="262" r:id="rId6"/>
    <p:sldId id="263" r:id="rId7"/>
    <p:sldId id="302" r:id="rId8"/>
    <p:sldId id="270" r:id="rId9"/>
    <p:sldId id="303" r:id="rId10"/>
    <p:sldId id="275" r:id="rId11"/>
    <p:sldId id="276" r:id="rId12"/>
    <p:sldId id="304" r:id="rId13"/>
    <p:sldId id="278" r:id="rId14"/>
    <p:sldId id="305" r:id="rId15"/>
    <p:sldId id="308" r:id="rId16"/>
    <p:sldId id="310" r:id="rId17"/>
    <p:sldId id="309" r:id="rId18"/>
    <p:sldId id="306" r:id="rId19"/>
    <p:sldId id="274" r:id="rId20"/>
    <p:sldId id="279" r:id="rId21"/>
    <p:sldId id="280" r:id="rId22"/>
    <p:sldId id="307" r:id="rId23"/>
    <p:sldId id="273" r:id="rId24"/>
    <p:sldId id="281" r:id="rId25"/>
  </p:sldIdLst>
  <p:sldSz cx="9144000" cy="5143500" type="screen16x9"/>
  <p:notesSz cx="6858000" cy="9144000"/>
  <p:embeddedFontLst>
    <p:embeddedFont>
      <p:font typeface="Overpass Mono" charset="-52"/>
      <p:regular r:id="rId27"/>
      <p:bold r:id="rId28"/>
    </p:embeddedFont>
    <p:embeddedFont>
      <p:font typeface="Anaheim" charset="0"/>
      <p:regular r:id="rId29"/>
    </p:embeddedFont>
    <p:embeddedFont>
      <p:font typeface="Barlow Condensed ExtraBold" charset="0"/>
      <p:bold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7185A8E3-44C2-40C0-B969-D2F7F66583BD}">
  <a:tblStyle styleId="{7185A8E3-44C2-40C0-B969-D2F7F66583BD}"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5335D6F-69F2-4EE7-85A7-CF993EF06ED6}"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1000" autoAdjust="0"/>
  </p:normalViewPr>
  <p:slideViewPr>
    <p:cSldViewPr>
      <p:cViewPr>
        <p:scale>
          <a:sx n="66" d="100"/>
          <a:sy n="66" d="100"/>
        </p:scale>
        <p:origin x="-1506" y="-462"/>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8"/>
        <p:cNvGrpSpPr/>
        <p:nvPr/>
      </p:nvGrpSpPr>
      <p:grpSpPr>
        <a:xfrm>
          <a:off x="0" y="0"/>
          <a:ext cx="0" cy="0"/>
          <a:chOff x="0" y="0"/>
          <a:chExt cx="0" cy="0"/>
        </a:xfrm>
      </p:grpSpPr>
      <p:sp>
        <p:nvSpPr>
          <p:cNvPr id="689" name="Google Shape;689;g8b3994a781_0_9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0" name="Google Shape;690;g8b3994a781_0_9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8"/>
        <p:cNvGrpSpPr/>
        <p:nvPr/>
      </p:nvGrpSpPr>
      <p:grpSpPr>
        <a:xfrm>
          <a:off x="0" y="0"/>
          <a:ext cx="0" cy="0"/>
          <a:chOff x="0" y="0"/>
          <a:chExt cx="0" cy="0"/>
        </a:xfrm>
      </p:grpSpPr>
      <p:sp>
        <p:nvSpPr>
          <p:cNvPr id="719" name="Google Shape;719;g8de203a353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0" name="Google Shape;720;g8de203a353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g8b872573b1_0_1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2" name="Google Shape;372;g8b872573b1_0_1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0"/>
        <p:cNvGrpSpPr/>
        <p:nvPr/>
      </p:nvGrpSpPr>
      <p:grpSpPr>
        <a:xfrm>
          <a:off x="0" y="0"/>
          <a:ext cx="0" cy="0"/>
          <a:chOff x="0" y="0"/>
          <a:chExt cx="0" cy="0"/>
        </a:xfrm>
      </p:grpSpPr>
      <p:sp>
        <p:nvSpPr>
          <p:cNvPr id="771" name="Google Shape;771;g8de203a353_0_1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2" name="Google Shape;772;g8de203a353_0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0"/>
        <p:cNvGrpSpPr/>
        <p:nvPr/>
      </p:nvGrpSpPr>
      <p:grpSpPr>
        <a:xfrm>
          <a:off x="0" y="0"/>
          <a:ext cx="0" cy="0"/>
          <a:chOff x="0" y="0"/>
          <a:chExt cx="0" cy="0"/>
        </a:xfrm>
      </p:grpSpPr>
      <p:sp>
        <p:nvSpPr>
          <p:cNvPr id="771" name="Google Shape;771;g8de203a353_0_1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2" name="Google Shape;772;g8de203a353_0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g8b872573b1_0_1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2" name="Google Shape;372;g8b872573b1_0_1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8"/>
        <p:cNvGrpSpPr/>
        <p:nvPr/>
      </p:nvGrpSpPr>
      <p:grpSpPr>
        <a:xfrm>
          <a:off x="0" y="0"/>
          <a:ext cx="0" cy="0"/>
          <a:chOff x="0" y="0"/>
          <a:chExt cx="0" cy="0"/>
        </a:xfrm>
      </p:grpSpPr>
      <p:sp>
        <p:nvSpPr>
          <p:cNvPr id="679" name="Google Shape;679;g8b34d0e6d4_5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0" name="Google Shape;680;g8b34d0e6d4_5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1"/>
        <p:cNvGrpSpPr/>
        <p:nvPr/>
      </p:nvGrpSpPr>
      <p:grpSpPr>
        <a:xfrm>
          <a:off x="0" y="0"/>
          <a:ext cx="0" cy="0"/>
          <a:chOff x="0" y="0"/>
          <a:chExt cx="0" cy="0"/>
        </a:xfrm>
      </p:grpSpPr>
      <p:sp>
        <p:nvSpPr>
          <p:cNvPr id="852" name="Google Shape;852;g8b3994a781_0_10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3" name="Google Shape;853;g8b3994a781_0_10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8"/>
        <p:cNvGrpSpPr/>
        <p:nvPr/>
      </p:nvGrpSpPr>
      <p:grpSpPr>
        <a:xfrm>
          <a:off x="0" y="0"/>
          <a:ext cx="0" cy="0"/>
          <a:chOff x="0" y="0"/>
          <a:chExt cx="0" cy="0"/>
        </a:xfrm>
      </p:grpSpPr>
      <p:sp>
        <p:nvSpPr>
          <p:cNvPr id="859" name="Google Shape;859;g8b3994a781_0_10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0" name="Google Shape;860;g8b3994a781_0_10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3"/>
        <p:cNvGrpSpPr/>
        <p:nvPr/>
      </p:nvGrpSpPr>
      <p:grpSpPr>
        <a:xfrm>
          <a:off x="0" y="0"/>
          <a:ext cx="0" cy="0"/>
          <a:chOff x="0" y="0"/>
          <a:chExt cx="0" cy="0"/>
        </a:xfrm>
      </p:grpSpPr>
      <p:sp>
        <p:nvSpPr>
          <p:cNvPr id="674" name="Google Shape;674;g8d4cbd36da_4_314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5" name="Google Shape;675;g8d4cbd36da_4_314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8b872573b1_0_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 name="Google Shape;345;g8b872573b1_0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4"/>
        <p:cNvGrpSpPr/>
        <p:nvPr/>
      </p:nvGrpSpPr>
      <p:grpSpPr>
        <a:xfrm>
          <a:off x="0" y="0"/>
          <a:ext cx="0" cy="0"/>
          <a:chOff x="0" y="0"/>
          <a:chExt cx="0" cy="0"/>
        </a:xfrm>
      </p:grpSpPr>
      <p:sp>
        <p:nvSpPr>
          <p:cNvPr id="895" name="Google Shape;895;g8d4cbd36da_4_316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6" name="Google Shape;896;g8d4cbd36da_4_316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8b9fd0675c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8b9fd0675c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g8b872573b1_0_1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2" name="Google Shape;372;g8b872573b1_0_1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g822dda0a4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8" name="Google Shape;378;g822dda0a4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822dda0a4d_0_1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4" name="Google Shape;384;g822dda0a4d_0_1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g8b872573b1_0_1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2" name="Google Shape;372;g8b872573b1_0_1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p:cNvGrpSpPr/>
        <p:nvPr/>
      </p:nvGrpSpPr>
      <p:grpSpPr>
        <a:xfrm>
          <a:off x="0" y="0"/>
          <a:ext cx="0" cy="0"/>
          <a:chOff x="0" y="0"/>
          <a:chExt cx="0" cy="0"/>
        </a:xfrm>
      </p:grpSpPr>
      <p:sp>
        <p:nvSpPr>
          <p:cNvPr id="528" name="Google Shape;528;g8d4cbd36da_4_314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9" name="Google Shape;529;g8d4cbd36da_4_314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8b9fd0675c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8b9fd0675c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grpSp>
        <p:nvGrpSpPr>
          <p:cNvPr id="9" name="Google Shape;9;p2"/>
          <p:cNvGrpSpPr/>
          <p:nvPr/>
        </p:nvGrpSpPr>
        <p:grpSpPr>
          <a:xfrm>
            <a:off x="7362284" y="1723643"/>
            <a:ext cx="1781706" cy="3419867"/>
            <a:chOff x="7397009" y="1731193"/>
            <a:chExt cx="1781706" cy="3419867"/>
          </a:xfrm>
        </p:grpSpPr>
        <p:sp>
          <p:nvSpPr>
            <p:cNvPr id="10" name="Google Shape;10;p2"/>
            <p:cNvSpPr/>
            <p:nvPr/>
          </p:nvSpPr>
          <p:spPr>
            <a:xfrm>
              <a:off x="7858529" y="1731193"/>
              <a:ext cx="1320185" cy="132176"/>
            </a:xfrm>
            <a:custGeom>
              <a:avLst/>
              <a:gdLst/>
              <a:ahLst/>
              <a:cxnLst/>
              <a:rect l="l" t="t" r="r" b="b"/>
              <a:pathLst>
                <a:path w="19277" h="1930" extrusionOk="0">
                  <a:moveTo>
                    <a:pt x="1" y="1"/>
                  </a:moveTo>
                  <a:lnTo>
                    <a:pt x="1" y="1930"/>
                  </a:lnTo>
                  <a:lnTo>
                    <a:pt x="19277" y="1930"/>
                  </a:lnTo>
                  <a:lnTo>
                    <a:pt x="19277" y="1"/>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7784360" y="1950550"/>
              <a:ext cx="865993" cy="132176"/>
            </a:xfrm>
            <a:custGeom>
              <a:avLst/>
              <a:gdLst/>
              <a:ahLst/>
              <a:cxnLst/>
              <a:rect l="l" t="t" r="r" b="b"/>
              <a:pathLst>
                <a:path w="12645" h="1930" extrusionOk="0">
                  <a:moveTo>
                    <a:pt x="0" y="1"/>
                  </a:moveTo>
                  <a:lnTo>
                    <a:pt x="0" y="1929"/>
                  </a:lnTo>
                  <a:lnTo>
                    <a:pt x="12645" y="1929"/>
                  </a:lnTo>
                  <a:lnTo>
                    <a:pt x="12645" y="1"/>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8855808" y="1950550"/>
              <a:ext cx="322907" cy="132176"/>
            </a:xfrm>
            <a:custGeom>
              <a:avLst/>
              <a:gdLst/>
              <a:ahLst/>
              <a:cxnLst/>
              <a:rect l="l" t="t" r="r" b="b"/>
              <a:pathLst>
                <a:path w="4715" h="1930" extrusionOk="0">
                  <a:moveTo>
                    <a:pt x="0" y="1"/>
                  </a:moveTo>
                  <a:lnTo>
                    <a:pt x="0" y="1929"/>
                  </a:lnTo>
                  <a:lnTo>
                    <a:pt x="4715" y="1929"/>
                  </a:lnTo>
                  <a:lnTo>
                    <a:pt x="4715" y="1"/>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8445651" y="2169086"/>
              <a:ext cx="733063" cy="132998"/>
            </a:xfrm>
            <a:custGeom>
              <a:avLst/>
              <a:gdLst/>
              <a:ahLst/>
              <a:cxnLst/>
              <a:rect l="l" t="t" r="r" b="b"/>
              <a:pathLst>
                <a:path w="10704" h="1942" extrusionOk="0">
                  <a:moveTo>
                    <a:pt x="0" y="0"/>
                  </a:moveTo>
                  <a:lnTo>
                    <a:pt x="0" y="1941"/>
                  </a:lnTo>
                  <a:lnTo>
                    <a:pt x="10704" y="1941"/>
                  </a:lnTo>
                  <a:lnTo>
                    <a:pt x="10704" y="0"/>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8738356" y="2388443"/>
              <a:ext cx="440359" cy="132929"/>
            </a:xfrm>
            <a:custGeom>
              <a:avLst/>
              <a:gdLst/>
              <a:ahLst/>
              <a:cxnLst/>
              <a:rect l="l" t="t" r="r" b="b"/>
              <a:pathLst>
                <a:path w="6430" h="1941" extrusionOk="0">
                  <a:moveTo>
                    <a:pt x="1" y="0"/>
                  </a:moveTo>
                  <a:lnTo>
                    <a:pt x="1" y="1941"/>
                  </a:lnTo>
                  <a:lnTo>
                    <a:pt x="6430" y="1941"/>
                  </a:lnTo>
                  <a:lnTo>
                    <a:pt x="6430" y="0"/>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7990637" y="2388443"/>
              <a:ext cx="597737" cy="132929"/>
            </a:xfrm>
            <a:custGeom>
              <a:avLst/>
              <a:gdLst/>
              <a:ahLst/>
              <a:cxnLst/>
              <a:rect l="l" t="t" r="r" b="b"/>
              <a:pathLst>
                <a:path w="8728" h="1941" extrusionOk="0">
                  <a:moveTo>
                    <a:pt x="1" y="0"/>
                  </a:moveTo>
                  <a:lnTo>
                    <a:pt x="1" y="1941"/>
                  </a:lnTo>
                  <a:lnTo>
                    <a:pt x="8728" y="1941"/>
                  </a:lnTo>
                  <a:lnTo>
                    <a:pt x="8728" y="0"/>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7683208" y="2607801"/>
              <a:ext cx="1495507" cy="132108"/>
            </a:xfrm>
            <a:custGeom>
              <a:avLst/>
              <a:gdLst/>
              <a:ahLst/>
              <a:cxnLst/>
              <a:rect l="l" t="t" r="r" b="b"/>
              <a:pathLst>
                <a:path w="21837" h="1929" extrusionOk="0">
                  <a:moveTo>
                    <a:pt x="1" y="0"/>
                  </a:moveTo>
                  <a:lnTo>
                    <a:pt x="1" y="1929"/>
                  </a:lnTo>
                  <a:lnTo>
                    <a:pt x="21837" y="1929"/>
                  </a:lnTo>
                  <a:lnTo>
                    <a:pt x="21837" y="0"/>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8298888" y="2827090"/>
              <a:ext cx="879827" cy="132176"/>
            </a:xfrm>
            <a:custGeom>
              <a:avLst/>
              <a:gdLst/>
              <a:ahLst/>
              <a:cxnLst/>
              <a:rect l="l" t="t" r="r" b="b"/>
              <a:pathLst>
                <a:path w="12847" h="1930" extrusionOk="0">
                  <a:moveTo>
                    <a:pt x="0" y="1"/>
                  </a:moveTo>
                  <a:lnTo>
                    <a:pt x="0" y="1930"/>
                  </a:lnTo>
                  <a:lnTo>
                    <a:pt x="12847" y="1930"/>
                  </a:lnTo>
                  <a:lnTo>
                    <a:pt x="12847" y="1"/>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8855808" y="3046447"/>
              <a:ext cx="322907" cy="132176"/>
            </a:xfrm>
            <a:custGeom>
              <a:avLst/>
              <a:gdLst/>
              <a:ahLst/>
              <a:cxnLst/>
              <a:rect l="l" t="t" r="r" b="b"/>
              <a:pathLst>
                <a:path w="4715" h="1930" extrusionOk="0">
                  <a:moveTo>
                    <a:pt x="0" y="1"/>
                  </a:moveTo>
                  <a:lnTo>
                    <a:pt x="0" y="1929"/>
                  </a:lnTo>
                  <a:lnTo>
                    <a:pt x="4715" y="1929"/>
                  </a:lnTo>
                  <a:lnTo>
                    <a:pt x="4715" y="1"/>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7784360" y="2169086"/>
              <a:ext cx="499050" cy="132998"/>
            </a:xfrm>
            <a:custGeom>
              <a:avLst/>
              <a:gdLst/>
              <a:ahLst/>
              <a:cxnLst/>
              <a:rect l="l" t="t" r="r" b="b"/>
              <a:pathLst>
                <a:path w="7287" h="1942" extrusionOk="0">
                  <a:moveTo>
                    <a:pt x="0" y="0"/>
                  </a:moveTo>
                  <a:lnTo>
                    <a:pt x="0" y="1941"/>
                  </a:lnTo>
                  <a:lnTo>
                    <a:pt x="7287" y="1941"/>
                  </a:lnTo>
                  <a:lnTo>
                    <a:pt x="7287" y="0"/>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8020017" y="4142344"/>
              <a:ext cx="322975" cy="132176"/>
            </a:xfrm>
            <a:custGeom>
              <a:avLst/>
              <a:gdLst/>
              <a:ahLst/>
              <a:cxnLst/>
              <a:rect l="l" t="t" r="r" b="b"/>
              <a:pathLst>
                <a:path w="4716" h="1930" extrusionOk="0">
                  <a:moveTo>
                    <a:pt x="0" y="1"/>
                  </a:moveTo>
                  <a:lnTo>
                    <a:pt x="0" y="1929"/>
                  </a:lnTo>
                  <a:lnTo>
                    <a:pt x="4715" y="1929"/>
                  </a:lnTo>
                  <a:lnTo>
                    <a:pt x="4715" y="1"/>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7521789" y="4142344"/>
              <a:ext cx="322153" cy="132176"/>
            </a:xfrm>
            <a:custGeom>
              <a:avLst/>
              <a:gdLst/>
              <a:ahLst/>
              <a:cxnLst/>
              <a:rect l="l" t="t" r="r" b="b"/>
              <a:pathLst>
                <a:path w="4704" h="1930" extrusionOk="0">
                  <a:moveTo>
                    <a:pt x="0" y="1"/>
                  </a:moveTo>
                  <a:lnTo>
                    <a:pt x="0" y="1929"/>
                  </a:lnTo>
                  <a:lnTo>
                    <a:pt x="4703" y="1929"/>
                  </a:lnTo>
                  <a:lnTo>
                    <a:pt x="4703" y="1"/>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8152056" y="3264983"/>
              <a:ext cx="1026659" cy="132998"/>
            </a:xfrm>
            <a:custGeom>
              <a:avLst/>
              <a:gdLst/>
              <a:ahLst/>
              <a:cxnLst/>
              <a:rect l="l" t="t" r="r" b="b"/>
              <a:pathLst>
                <a:path w="14991" h="1942" extrusionOk="0">
                  <a:moveTo>
                    <a:pt x="1" y="0"/>
                  </a:moveTo>
                  <a:lnTo>
                    <a:pt x="1" y="1941"/>
                  </a:lnTo>
                  <a:lnTo>
                    <a:pt x="14991" y="1941"/>
                  </a:lnTo>
                  <a:lnTo>
                    <a:pt x="14991" y="0"/>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7784360" y="3484340"/>
              <a:ext cx="807301" cy="132929"/>
            </a:xfrm>
            <a:custGeom>
              <a:avLst/>
              <a:gdLst/>
              <a:ahLst/>
              <a:cxnLst/>
              <a:rect l="l" t="t" r="r" b="b"/>
              <a:pathLst>
                <a:path w="11788" h="1941" extrusionOk="0">
                  <a:moveTo>
                    <a:pt x="0" y="0"/>
                  </a:moveTo>
                  <a:lnTo>
                    <a:pt x="0" y="1941"/>
                  </a:lnTo>
                  <a:lnTo>
                    <a:pt x="11787" y="1941"/>
                  </a:lnTo>
                  <a:lnTo>
                    <a:pt x="11787" y="0"/>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8738356" y="3484340"/>
              <a:ext cx="440359" cy="132929"/>
            </a:xfrm>
            <a:custGeom>
              <a:avLst/>
              <a:gdLst/>
              <a:ahLst/>
              <a:cxnLst/>
              <a:rect l="l" t="t" r="r" b="b"/>
              <a:pathLst>
                <a:path w="6430" h="1941" extrusionOk="0">
                  <a:moveTo>
                    <a:pt x="1" y="0"/>
                  </a:moveTo>
                  <a:lnTo>
                    <a:pt x="1" y="1941"/>
                  </a:lnTo>
                  <a:lnTo>
                    <a:pt x="6430" y="1941"/>
                  </a:lnTo>
                  <a:lnTo>
                    <a:pt x="6430" y="0"/>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7931945" y="3046447"/>
              <a:ext cx="733063" cy="132176"/>
            </a:xfrm>
            <a:custGeom>
              <a:avLst/>
              <a:gdLst/>
              <a:ahLst/>
              <a:cxnLst/>
              <a:rect l="l" t="t" r="r" b="b"/>
              <a:pathLst>
                <a:path w="10704" h="1930" extrusionOk="0">
                  <a:moveTo>
                    <a:pt x="0" y="1"/>
                  </a:moveTo>
                  <a:lnTo>
                    <a:pt x="0" y="1929"/>
                  </a:lnTo>
                  <a:lnTo>
                    <a:pt x="10704" y="1929"/>
                  </a:lnTo>
                  <a:lnTo>
                    <a:pt x="10704" y="1"/>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8445651" y="3703698"/>
              <a:ext cx="733063" cy="132108"/>
            </a:xfrm>
            <a:custGeom>
              <a:avLst/>
              <a:gdLst/>
              <a:ahLst/>
              <a:cxnLst/>
              <a:rect l="l" t="t" r="r" b="b"/>
              <a:pathLst>
                <a:path w="10704" h="1929" extrusionOk="0">
                  <a:moveTo>
                    <a:pt x="0" y="0"/>
                  </a:moveTo>
                  <a:lnTo>
                    <a:pt x="0" y="1929"/>
                  </a:lnTo>
                  <a:lnTo>
                    <a:pt x="10704" y="1929"/>
                  </a:lnTo>
                  <a:lnTo>
                    <a:pt x="10704" y="0"/>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8855808" y="3922987"/>
              <a:ext cx="322907" cy="132176"/>
            </a:xfrm>
            <a:custGeom>
              <a:avLst/>
              <a:gdLst/>
              <a:ahLst/>
              <a:cxnLst/>
              <a:rect l="l" t="t" r="r" b="b"/>
              <a:pathLst>
                <a:path w="4715" h="1930" extrusionOk="0">
                  <a:moveTo>
                    <a:pt x="0" y="1"/>
                  </a:moveTo>
                  <a:lnTo>
                    <a:pt x="0" y="1930"/>
                  </a:lnTo>
                  <a:lnTo>
                    <a:pt x="4715" y="1930"/>
                  </a:lnTo>
                  <a:lnTo>
                    <a:pt x="4715" y="1"/>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7990637" y="3703698"/>
              <a:ext cx="322975" cy="132108"/>
            </a:xfrm>
            <a:custGeom>
              <a:avLst/>
              <a:gdLst/>
              <a:ahLst/>
              <a:cxnLst/>
              <a:rect l="l" t="t" r="r" b="b"/>
              <a:pathLst>
                <a:path w="4716" h="1929" extrusionOk="0">
                  <a:moveTo>
                    <a:pt x="1" y="0"/>
                  </a:moveTo>
                  <a:lnTo>
                    <a:pt x="1" y="1929"/>
                  </a:lnTo>
                  <a:lnTo>
                    <a:pt x="4715" y="1929"/>
                  </a:lnTo>
                  <a:lnTo>
                    <a:pt x="4715" y="0"/>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8445651" y="4142344"/>
              <a:ext cx="733063" cy="132176"/>
            </a:xfrm>
            <a:custGeom>
              <a:avLst/>
              <a:gdLst/>
              <a:ahLst/>
              <a:cxnLst/>
              <a:rect l="l" t="t" r="r" b="b"/>
              <a:pathLst>
                <a:path w="10704" h="1930" extrusionOk="0">
                  <a:moveTo>
                    <a:pt x="0" y="1"/>
                  </a:moveTo>
                  <a:lnTo>
                    <a:pt x="0" y="1929"/>
                  </a:lnTo>
                  <a:lnTo>
                    <a:pt x="10704" y="1929"/>
                  </a:lnTo>
                  <a:lnTo>
                    <a:pt x="10704" y="1"/>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7858529" y="3922987"/>
              <a:ext cx="862774" cy="132176"/>
            </a:xfrm>
            <a:custGeom>
              <a:avLst/>
              <a:gdLst/>
              <a:ahLst/>
              <a:cxnLst/>
              <a:rect l="l" t="t" r="r" b="b"/>
              <a:pathLst>
                <a:path w="12598" h="1930" extrusionOk="0">
                  <a:moveTo>
                    <a:pt x="1" y="1"/>
                  </a:moveTo>
                  <a:lnTo>
                    <a:pt x="1" y="1930"/>
                  </a:lnTo>
                  <a:lnTo>
                    <a:pt x="12598" y="1930"/>
                  </a:lnTo>
                  <a:lnTo>
                    <a:pt x="12598" y="1"/>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7683208" y="4361702"/>
              <a:ext cx="1495507" cy="132176"/>
            </a:xfrm>
            <a:custGeom>
              <a:avLst/>
              <a:gdLst/>
              <a:ahLst/>
              <a:cxnLst/>
              <a:rect l="l" t="t" r="r" b="b"/>
              <a:pathLst>
                <a:path w="21837" h="1930" extrusionOk="0">
                  <a:moveTo>
                    <a:pt x="1" y="0"/>
                  </a:moveTo>
                  <a:lnTo>
                    <a:pt x="1" y="1929"/>
                  </a:lnTo>
                  <a:lnTo>
                    <a:pt x="21837" y="1929"/>
                  </a:lnTo>
                  <a:lnTo>
                    <a:pt x="21837" y="0"/>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8767736" y="4580237"/>
              <a:ext cx="410978" cy="132929"/>
            </a:xfrm>
            <a:custGeom>
              <a:avLst/>
              <a:gdLst/>
              <a:ahLst/>
              <a:cxnLst/>
              <a:rect l="l" t="t" r="r" b="b"/>
              <a:pathLst>
                <a:path w="6001" h="1941" extrusionOk="0">
                  <a:moveTo>
                    <a:pt x="0" y="0"/>
                  </a:moveTo>
                  <a:lnTo>
                    <a:pt x="0" y="1941"/>
                  </a:lnTo>
                  <a:lnTo>
                    <a:pt x="6001" y="1941"/>
                  </a:lnTo>
                  <a:lnTo>
                    <a:pt x="6001" y="0"/>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7814494" y="4580237"/>
              <a:ext cx="773880" cy="132929"/>
            </a:xfrm>
            <a:custGeom>
              <a:avLst/>
              <a:gdLst/>
              <a:ahLst/>
              <a:cxnLst/>
              <a:rect l="l" t="t" r="r" b="b"/>
              <a:pathLst>
                <a:path w="11300" h="1941" extrusionOk="0">
                  <a:moveTo>
                    <a:pt x="1" y="0"/>
                  </a:moveTo>
                  <a:lnTo>
                    <a:pt x="1" y="1941"/>
                  </a:lnTo>
                  <a:lnTo>
                    <a:pt x="11300" y="1941"/>
                  </a:lnTo>
                  <a:lnTo>
                    <a:pt x="11300" y="0"/>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7397009" y="4799526"/>
              <a:ext cx="833394" cy="132998"/>
            </a:xfrm>
            <a:custGeom>
              <a:avLst/>
              <a:gdLst/>
              <a:ahLst/>
              <a:cxnLst/>
              <a:rect l="l" t="t" r="r" b="b"/>
              <a:pathLst>
                <a:path w="12169" h="1942" extrusionOk="0">
                  <a:moveTo>
                    <a:pt x="1" y="1"/>
                  </a:moveTo>
                  <a:lnTo>
                    <a:pt x="1" y="1942"/>
                  </a:lnTo>
                  <a:lnTo>
                    <a:pt x="12169" y="1942"/>
                  </a:lnTo>
                  <a:lnTo>
                    <a:pt x="12169" y="1"/>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8382851" y="4799526"/>
              <a:ext cx="795864" cy="132998"/>
            </a:xfrm>
            <a:custGeom>
              <a:avLst/>
              <a:gdLst/>
              <a:ahLst/>
              <a:cxnLst/>
              <a:rect l="l" t="t" r="r" b="b"/>
              <a:pathLst>
                <a:path w="11621" h="1942" extrusionOk="0">
                  <a:moveTo>
                    <a:pt x="0" y="1"/>
                  </a:moveTo>
                  <a:lnTo>
                    <a:pt x="0" y="1942"/>
                  </a:lnTo>
                  <a:lnTo>
                    <a:pt x="11621" y="1942"/>
                  </a:lnTo>
                  <a:lnTo>
                    <a:pt x="11621" y="1"/>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8064053" y="5018884"/>
              <a:ext cx="1114662" cy="132176"/>
            </a:xfrm>
            <a:custGeom>
              <a:avLst/>
              <a:gdLst/>
              <a:ahLst/>
              <a:cxnLst/>
              <a:rect l="l" t="t" r="r" b="b"/>
              <a:pathLst>
                <a:path w="16276" h="1930" extrusionOk="0">
                  <a:moveTo>
                    <a:pt x="0" y="1"/>
                  </a:moveTo>
                  <a:lnTo>
                    <a:pt x="0" y="1930"/>
                  </a:lnTo>
                  <a:lnTo>
                    <a:pt x="16276" y="1930"/>
                  </a:lnTo>
                  <a:lnTo>
                    <a:pt x="16276" y="1"/>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 name="Google Shape;37;p2"/>
          <p:cNvSpPr/>
          <p:nvPr/>
        </p:nvSpPr>
        <p:spPr>
          <a:xfrm>
            <a:off x="1962382" y="0"/>
            <a:ext cx="2721868" cy="387420"/>
          </a:xfrm>
          <a:custGeom>
            <a:avLst/>
            <a:gdLst/>
            <a:ahLst/>
            <a:cxnLst/>
            <a:rect l="l" t="t" r="r" b="b"/>
            <a:pathLst>
              <a:path w="39744" h="5657" extrusionOk="0">
                <a:moveTo>
                  <a:pt x="1" y="1"/>
                </a:moveTo>
                <a:lnTo>
                  <a:pt x="1" y="5656"/>
                </a:lnTo>
                <a:lnTo>
                  <a:pt x="39744" y="5656"/>
                </a:lnTo>
                <a:lnTo>
                  <a:pt x="3974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873813" y="0"/>
            <a:ext cx="664647" cy="387420"/>
          </a:xfrm>
          <a:custGeom>
            <a:avLst/>
            <a:gdLst/>
            <a:ahLst/>
            <a:cxnLst/>
            <a:rect l="l" t="t" r="r" b="b"/>
            <a:pathLst>
              <a:path w="9705" h="5657" extrusionOk="0">
                <a:moveTo>
                  <a:pt x="1" y="1"/>
                </a:moveTo>
                <a:lnTo>
                  <a:pt x="1" y="5656"/>
                </a:lnTo>
                <a:lnTo>
                  <a:pt x="9704" y="5656"/>
                </a:lnTo>
                <a:lnTo>
                  <a:pt x="970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1049134" y="938616"/>
            <a:ext cx="212098" cy="385776"/>
          </a:xfrm>
          <a:custGeom>
            <a:avLst/>
            <a:gdLst/>
            <a:ahLst/>
            <a:cxnLst/>
            <a:rect l="l" t="t" r="r" b="b"/>
            <a:pathLst>
              <a:path w="3097" h="5633" extrusionOk="0">
                <a:moveTo>
                  <a:pt x="2239" y="1"/>
                </a:moveTo>
                <a:lnTo>
                  <a:pt x="1" y="5275"/>
                </a:lnTo>
                <a:lnTo>
                  <a:pt x="846" y="5633"/>
                </a:lnTo>
                <a:lnTo>
                  <a:pt x="3096" y="370"/>
                </a:lnTo>
                <a:lnTo>
                  <a:pt x="223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873813" y="1008745"/>
            <a:ext cx="167240" cy="245519"/>
          </a:xfrm>
          <a:custGeom>
            <a:avLst/>
            <a:gdLst/>
            <a:ahLst/>
            <a:cxnLst/>
            <a:rect l="l" t="t" r="r" b="b"/>
            <a:pathLst>
              <a:path w="2442" h="3585" extrusionOk="0">
                <a:moveTo>
                  <a:pt x="1787" y="1"/>
                </a:moveTo>
                <a:lnTo>
                  <a:pt x="1" y="1787"/>
                </a:lnTo>
                <a:lnTo>
                  <a:pt x="1787" y="3585"/>
                </a:lnTo>
                <a:lnTo>
                  <a:pt x="2442" y="2930"/>
                </a:lnTo>
                <a:lnTo>
                  <a:pt x="1299" y="1787"/>
                </a:lnTo>
                <a:lnTo>
                  <a:pt x="2442" y="656"/>
                </a:lnTo>
                <a:lnTo>
                  <a:pt x="17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1268492" y="1008745"/>
            <a:ext cx="168062" cy="245519"/>
          </a:xfrm>
          <a:custGeom>
            <a:avLst/>
            <a:gdLst/>
            <a:ahLst/>
            <a:cxnLst/>
            <a:rect l="l" t="t" r="r" b="b"/>
            <a:pathLst>
              <a:path w="2454" h="3585" extrusionOk="0">
                <a:moveTo>
                  <a:pt x="655" y="1"/>
                </a:moveTo>
                <a:lnTo>
                  <a:pt x="0" y="656"/>
                </a:lnTo>
                <a:lnTo>
                  <a:pt x="1143" y="1787"/>
                </a:lnTo>
                <a:lnTo>
                  <a:pt x="0" y="2930"/>
                </a:lnTo>
                <a:lnTo>
                  <a:pt x="655" y="3585"/>
                </a:lnTo>
                <a:lnTo>
                  <a:pt x="2453" y="1787"/>
                </a:lnTo>
                <a:lnTo>
                  <a:pt x="65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3516020" y="4983597"/>
            <a:ext cx="1054395" cy="159912"/>
          </a:xfrm>
          <a:custGeom>
            <a:avLst/>
            <a:gdLst/>
            <a:ahLst/>
            <a:cxnLst/>
            <a:rect l="l" t="t" r="r" b="b"/>
            <a:pathLst>
              <a:path w="15396" h="2335" extrusionOk="0">
                <a:moveTo>
                  <a:pt x="1" y="1"/>
                </a:moveTo>
                <a:lnTo>
                  <a:pt x="1" y="2335"/>
                </a:lnTo>
                <a:lnTo>
                  <a:pt x="15395" y="2335"/>
                </a:lnTo>
                <a:lnTo>
                  <a:pt x="1539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1160341" y="4983597"/>
            <a:ext cx="2152689" cy="159912"/>
          </a:xfrm>
          <a:custGeom>
            <a:avLst/>
            <a:gdLst/>
            <a:ahLst/>
            <a:cxnLst/>
            <a:rect l="l" t="t" r="r" b="b"/>
            <a:pathLst>
              <a:path w="31433" h="2335" extrusionOk="0">
                <a:moveTo>
                  <a:pt x="0" y="1"/>
                </a:moveTo>
                <a:lnTo>
                  <a:pt x="0" y="2335"/>
                </a:lnTo>
                <a:lnTo>
                  <a:pt x="31433" y="2335"/>
                </a:lnTo>
                <a:lnTo>
                  <a:pt x="3143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1805333" y="4452017"/>
            <a:ext cx="3750923" cy="160666"/>
          </a:xfrm>
          <a:custGeom>
            <a:avLst/>
            <a:gdLst/>
            <a:ahLst/>
            <a:cxnLst/>
            <a:rect l="l" t="t" r="r" b="b"/>
            <a:pathLst>
              <a:path w="54770" h="2346" extrusionOk="0">
                <a:moveTo>
                  <a:pt x="0" y="0"/>
                </a:moveTo>
                <a:lnTo>
                  <a:pt x="0" y="2346"/>
                </a:lnTo>
                <a:lnTo>
                  <a:pt x="54769" y="2346"/>
                </a:lnTo>
                <a:lnTo>
                  <a:pt x="5476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0" y="4452017"/>
            <a:ext cx="1490645" cy="160666"/>
          </a:xfrm>
          <a:custGeom>
            <a:avLst/>
            <a:gdLst/>
            <a:ahLst/>
            <a:cxnLst/>
            <a:rect l="l" t="t" r="r" b="b"/>
            <a:pathLst>
              <a:path w="21766" h="2346" extrusionOk="0">
                <a:moveTo>
                  <a:pt x="1" y="0"/>
                </a:moveTo>
                <a:lnTo>
                  <a:pt x="1" y="2346"/>
                </a:lnTo>
                <a:lnTo>
                  <a:pt x="21765" y="2346"/>
                </a:lnTo>
                <a:lnTo>
                  <a:pt x="2176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596093" y="4717807"/>
            <a:ext cx="3218453" cy="160734"/>
          </a:xfrm>
          <a:custGeom>
            <a:avLst/>
            <a:gdLst/>
            <a:ahLst/>
            <a:cxnLst/>
            <a:rect l="l" t="t" r="r" b="b"/>
            <a:pathLst>
              <a:path w="46995" h="2347" extrusionOk="0">
                <a:moveTo>
                  <a:pt x="0" y="1"/>
                </a:moveTo>
                <a:lnTo>
                  <a:pt x="0" y="2346"/>
                </a:lnTo>
                <a:lnTo>
                  <a:pt x="46994" y="2346"/>
                </a:lnTo>
                <a:lnTo>
                  <a:pt x="4699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0" y="4717807"/>
            <a:ext cx="364546" cy="160734"/>
          </a:xfrm>
          <a:custGeom>
            <a:avLst/>
            <a:gdLst/>
            <a:ahLst/>
            <a:cxnLst/>
            <a:rect l="l" t="t" r="r" b="b"/>
            <a:pathLst>
              <a:path w="5323" h="2347" extrusionOk="0">
                <a:moveTo>
                  <a:pt x="1" y="1"/>
                </a:moveTo>
                <a:lnTo>
                  <a:pt x="1" y="2346"/>
                </a:lnTo>
                <a:lnTo>
                  <a:pt x="5323" y="2346"/>
                </a:lnTo>
                <a:lnTo>
                  <a:pt x="532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0" y="4983597"/>
            <a:ext cx="828532" cy="159912"/>
          </a:xfrm>
          <a:custGeom>
            <a:avLst/>
            <a:gdLst/>
            <a:ahLst/>
            <a:cxnLst/>
            <a:rect l="l" t="t" r="r" b="b"/>
            <a:pathLst>
              <a:path w="12098" h="2335" extrusionOk="0">
                <a:moveTo>
                  <a:pt x="1" y="1"/>
                </a:moveTo>
                <a:lnTo>
                  <a:pt x="1" y="2335"/>
                </a:lnTo>
                <a:lnTo>
                  <a:pt x="12098" y="2335"/>
                </a:lnTo>
                <a:lnTo>
                  <a:pt x="1209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txBox="1">
            <a:spLocks noGrp="1"/>
          </p:cNvSpPr>
          <p:nvPr>
            <p:ph type="ctrTitle"/>
          </p:nvPr>
        </p:nvSpPr>
        <p:spPr>
          <a:xfrm>
            <a:off x="718575" y="1369045"/>
            <a:ext cx="8520600" cy="1910400"/>
          </a:xfrm>
          <a:prstGeom prst="rect">
            <a:avLst/>
          </a:prstGeom>
        </p:spPr>
        <p:txBody>
          <a:bodyPr spcFirstLastPara="1" wrap="square" lIns="91425" tIns="91425" rIns="91425" bIns="0" anchor="b" anchorCtr="0">
            <a:noAutofit/>
          </a:bodyPr>
          <a:lstStyle>
            <a:lvl1pPr lvl="0" rtl="0">
              <a:lnSpc>
                <a:spcPct val="80000"/>
              </a:lnSpc>
              <a:spcBef>
                <a:spcPts val="0"/>
              </a:spcBef>
              <a:spcAft>
                <a:spcPts val="0"/>
              </a:spcAft>
              <a:buSzPts val="7400"/>
              <a:buNone/>
              <a:defRPr sz="7400"/>
            </a:lvl1pPr>
            <a:lvl2pPr lvl="1" algn="ctr" rtl="0">
              <a:spcBef>
                <a:spcPts val="0"/>
              </a:spcBef>
              <a:spcAft>
                <a:spcPts val="0"/>
              </a:spcAft>
              <a:buSzPts val="6100"/>
              <a:buNone/>
              <a:defRPr sz="6100"/>
            </a:lvl2pPr>
            <a:lvl3pPr lvl="2" algn="ctr" rtl="0">
              <a:spcBef>
                <a:spcPts val="0"/>
              </a:spcBef>
              <a:spcAft>
                <a:spcPts val="0"/>
              </a:spcAft>
              <a:buSzPts val="6100"/>
              <a:buNone/>
              <a:defRPr sz="6100"/>
            </a:lvl3pPr>
            <a:lvl4pPr lvl="3" algn="ctr" rtl="0">
              <a:spcBef>
                <a:spcPts val="0"/>
              </a:spcBef>
              <a:spcAft>
                <a:spcPts val="0"/>
              </a:spcAft>
              <a:buSzPts val="6100"/>
              <a:buNone/>
              <a:defRPr sz="6100"/>
            </a:lvl4pPr>
            <a:lvl5pPr lvl="4" algn="ctr" rtl="0">
              <a:spcBef>
                <a:spcPts val="0"/>
              </a:spcBef>
              <a:spcAft>
                <a:spcPts val="0"/>
              </a:spcAft>
              <a:buSzPts val="6100"/>
              <a:buNone/>
              <a:defRPr sz="6100"/>
            </a:lvl5pPr>
            <a:lvl6pPr lvl="5" algn="ctr" rtl="0">
              <a:spcBef>
                <a:spcPts val="0"/>
              </a:spcBef>
              <a:spcAft>
                <a:spcPts val="0"/>
              </a:spcAft>
              <a:buSzPts val="6100"/>
              <a:buNone/>
              <a:defRPr sz="6100"/>
            </a:lvl6pPr>
            <a:lvl7pPr lvl="6" algn="ctr" rtl="0">
              <a:spcBef>
                <a:spcPts val="0"/>
              </a:spcBef>
              <a:spcAft>
                <a:spcPts val="0"/>
              </a:spcAft>
              <a:buSzPts val="6100"/>
              <a:buNone/>
              <a:defRPr sz="6100"/>
            </a:lvl7pPr>
            <a:lvl8pPr lvl="7" algn="ctr" rtl="0">
              <a:spcBef>
                <a:spcPts val="0"/>
              </a:spcBef>
              <a:spcAft>
                <a:spcPts val="0"/>
              </a:spcAft>
              <a:buSzPts val="6100"/>
              <a:buNone/>
              <a:defRPr sz="6100"/>
            </a:lvl8pPr>
            <a:lvl9pPr lvl="8" algn="ctr" rtl="0">
              <a:spcBef>
                <a:spcPts val="0"/>
              </a:spcBef>
              <a:spcAft>
                <a:spcPts val="0"/>
              </a:spcAft>
              <a:buSzPts val="6100"/>
              <a:buNone/>
              <a:defRPr sz="6100"/>
            </a:lvl9pPr>
          </a:lstStyle>
          <a:p>
            <a:endParaRPr/>
          </a:p>
        </p:txBody>
      </p:sp>
      <p:sp>
        <p:nvSpPr>
          <p:cNvPr id="50" name="Google Shape;50;p2"/>
          <p:cNvSpPr txBox="1">
            <a:spLocks noGrp="1"/>
          </p:cNvSpPr>
          <p:nvPr>
            <p:ph type="subTitle" idx="1"/>
          </p:nvPr>
        </p:nvSpPr>
        <p:spPr>
          <a:xfrm>
            <a:off x="769050" y="3396100"/>
            <a:ext cx="8520600" cy="792600"/>
          </a:xfrm>
          <a:prstGeom prst="rect">
            <a:avLst/>
          </a:prstGeom>
        </p:spPr>
        <p:txBody>
          <a:bodyPr spcFirstLastPara="1" wrap="square" lIns="91425" tIns="0" rIns="91425" bIns="91425" anchor="t" anchorCtr="0">
            <a:noAutofit/>
          </a:bodyPr>
          <a:lstStyle>
            <a:lvl1pPr lvl="0" rtl="0">
              <a:lnSpc>
                <a:spcPct val="100000"/>
              </a:lnSpc>
              <a:spcBef>
                <a:spcPts val="0"/>
              </a:spcBef>
              <a:spcAft>
                <a:spcPts val="0"/>
              </a:spcAft>
              <a:buSzPts val="2100"/>
              <a:buNone/>
              <a:defRPr sz="2100"/>
            </a:lvl1pPr>
            <a:lvl2pPr lvl="1" algn="ctr" rtl="0">
              <a:lnSpc>
                <a:spcPct val="100000"/>
              </a:lnSpc>
              <a:spcBef>
                <a:spcPts val="0"/>
              </a:spcBef>
              <a:spcAft>
                <a:spcPts val="0"/>
              </a:spcAft>
              <a:buSzPts val="2900"/>
              <a:buNone/>
              <a:defRPr sz="2900"/>
            </a:lvl2pPr>
            <a:lvl3pPr lvl="2" algn="ctr" rtl="0">
              <a:lnSpc>
                <a:spcPct val="100000"/>
              </a:lnSpc>
              <a:spcBef>
                <a:spcPts val="0"/>
              </a:spcBef>
              <a:spcAft>
                <a:spcPts val="0"/>
              </a:spcAft>
              <a:buSzPts val="2900"/>
              <a:buNone/>
              <a:defRPr sz="2900"/>
            </a:lvl3pPr>
            <a:lvl4pPr lvl="3" algn="ctr" rtl="0">
              <a:lnSpc>
                <a:spcPct val="100000"/>
              </a:lnSpc>
              <a:spcBef>
                <a:spcPts val="0"/>
              </a:spcBef>
              <a:spcAft>
                <a:spcPts val="0"/>
              </a:spcAft>
              <a:buSzPts val="2900"/>
              <a:buNone/>
              <a:defRPr sz="2900"/>
            </a:lvl4pPr>
            <a:lvl5pPr lvl="4" algn="ctr" rtl="0">
              <a:lnSpc>
                <a:spcPct val="100000"/>
              </a:lnSpc>
              <a:spcBef>
                <a:spcPts val="0"/>
              </a:spcBef>
              <a:spcAft>
                <a:spcPts val="0"/>
              </a:spcAft>
              <a:buSzPts val="2900"/>
              <a:buNone/>
              <a:defRPr sz="2900"/>
            </a:lvl5pPr>
            <a:lvl6pPr lvl="5" algn="ctr" rtl="0">
              <a:lnSpc>
                <a:spcPct val="100000"/>
              </a:lnSpc>
              <a:spcBef>
                <a:spcPts val="0"/>
              </a:spcBef>
              <a:spcAft>
                <a:spcPts val="0"/>
              </a:spcAft>
              <a:buSzPts val="2900"/>
              <a:buNone/>
              <a:defRPr sz="2900"/>
            </a:lvl6pPr>
            <a:lvl7pPr lvl="6" algn="ctr" rtl="0">
              <a:lnSpc>
                <a:spcPct val="100000"/>
              </a:lnSpc>
              <a:spcBef>
                <a:spcPts val="0"/>
              </a:spcBef>
              <a:spcAft>
                <a:spcPts val="0"/>
              </a:spcAft>
              <a:buSzPts val="2900"/>
              <a:buNone/>
              <a:defRPr sz="2900"/>
            </a:lvl7pPr>
            <a:lvl8pPr lvl="7" algn="ctr" rtl="0">
              <a:lnSpc>
                <a:spcPct val="100000"/>
              </a:lnSpc>
              <a:spcBef>
                <a:spcPts val="0"/>
              </a:spcBef>
              <a:spcAft>
                <a:spcPts val="0"/>
              </a:spcAft>
              <a:buSzPts val="2900"/>
              <a:buNone/>
              <a:defRPr sz="2900"/>
            </a:lvl8pPr>
            <a:lvl9pPr lvl="8" algn="ctr" rtl="0">
              <a:lnSpc>
                <a:spcPct val="100000"/>
              </a:lnSpc>
              <a:spcBef>
                <a:spcPts val="0"/>
              </a:spcBef>
              <a:spcAft>
                <a:spcPts val="0"/>
              </a:spcAft>
              <a:buSzPts val="2900"/>
              <a:buNone/>
              <a:defRPr sz="29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1"/>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191"/>
        <p:cNvGrpSpPr/>
        <p:nvPr/>
      </p:nvGrpSpPr>
      <p:grpSpPr>
        <a:xfrm>
          <a:off x="0" y="0"/>
          <a:ext cx="0" cy="0"/>
          <a:chOff x="0" y="0"/>
          <a:chExt cx="0" cy="0"/>
        </a:xfrm>
      </p:grpSpPr>
      <p:sp>
        <p:nvSpPr>
          <p:cNvPr id="192" name="Google Shape;192;p15"/>
          <p:cNvSpPr/>
          <p:nvPr/>
        </p:nvSpPr>
        <p:spPr>
          <a:xfrm>
            <a:off x="0" y="1584850"/>
            <a:ext cx="4361919" cy="241405"/>
          </a:xfrm>
          <a:custGeom>
            <a:avLst/>
            <a:gdLst/>
            <a:ahLst/>
            <a:cxnLst/>
            <a:rect l="l" t="t" r="r" b="b"/>
            <a:pathLst>
              <a:path w="146079" h="5859" extrusionOk="0">
                <a:moveTo>
                  <a:pt x="1" y="1"/>
                </a:moveTo>
                <a:lnTo>
                  <a:pt x="1" y="5858"/>
                </a:lnTo>
                <a:lnTo>
                  <a:pt x="146079" y="5858"/>
                </a:lnTo>
                <a:lnTo>
                  <a:pt x="14607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5"/>
          <p:cNvSpPr/>
          <p:nvPr/>
        </p:nvSpPr>
        <p:spPr>
          <a:xfrm>
            <a:off x="6076300" y="1584850"/>
            <a:ext cx="1243658" cy="241393"/>
          </a:xfrm>
          <a:custGeom>
            <a:avLst/>
            <a:gdLst/>
            <a:ahLst/>
            <a:cxnLst/>
            <a:rect l="l" t="t" r="r" b="b"/>
            <a:pathLst>
              <a:path w="19503" h="5847" extrusionOk="0">
                <a:moveTo>
                  <a:pt x="0" y="1"/>
                </a:moveTo>
                <a:lnTo>
                  <a:pt x="0" y="5847"/>
                </a:lnTo>
                <a:lnTo>
                  <a:pt x="19503" y="5847"/>
                </a:lnTo>
                <a:lnTo>
                  <a:pt x="1950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15"/>
          <p:cNvSpPr/>
          <p:nvPr/>
        </p:nvSpPr>
        <p:spPr>
          <a:xfrm>
            <a:off x="2172024" y="3002644"/>
            <a:ext cx="1243656" cy="240911"/>
          </a:xfrm>
          <a:custGeom>
            <a:avLst/>
            <a:gdLst/>
            <a:ahLst/>
            <a:cxnLst/>
            <a:rect l="l" t="t" r="r" b="b"/>
            <a:pathLst>
              <a:path w="30184" h="5847" extrusionOk="0">
                <a:moveTo>
                  <a:pt x="1" y="0"/>
                </a:moveTo>
                <a:lnTo>
                  <a:pt x="1" y="5846"/>
                </a:lnTo>
                <a:lnTo>
                  <a:pt x="30183" y="5846"/>
                </a:lnTo>
                <a:lnTo>
                  <a:pt x="301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15"/>
          <p:cNvSpPr/>
          <p:nvPr/>
        </p:nvSpPr>
        <p:spPr>
          <a:xfrm>
            <a:off x="4667250" y="3002650"/>
            <a:ext cx="4476882" cy="240896"/>
          </a:xfrm>
          <a:custGeom>
            <a:avLst/>
            <a:gdLst/>
            <a:ahLst/>
            <a:cxnLst/>
            <a:rect l="l" t="t" r="r" b="b"/>
            <a:pathLst>
              <a:path w="106491" h="5847" extrusionOk="0">
                <a:moveTo>
                  <a:pt x="1" y="0"/>
                </a:moveTo>
                <a:lnTo>
                  <a:pt x="1" y="5846"/>
                </a:lnTo>
                <a:lnTo>
                  <a:pt x="106490" y="5846"/>
                </a:lnTo>
                <a:lnTo>
                  <a:pt x="10649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5"/>
          <p:cNvSpPr/>
          <p:nvPr/>
        </p:nvSpPr>
        <p:spPr>
          <a:xfrm>
            <a:off x="4552950" y="1584850"/>
            <a:ext cx="1342466" cy="241405"/>
          </a:xfrm>
          <a:custGeom>
            <a:avLst/>
            <a:gdLst/>
            <a:ahLst/>
            <a:cxnLst/>
            <a:rect l="l" t="t" r="r" b="b"/>
            <a:pathLst>
              <a:path w="146079" h="5859" extrusionOk="0">
                <a:moveTo>
                  <a:pt x="1" y="1"/>
                </a:moveTo>
                <a:lnTo>
                  <a:pt x="1" y="5858"/>
                </a:lnTo>
                <a:lnTo>
                  <a:pt x="146079" y="5858"/>
                </a:lnTo>
                <a:lnTo>
                  <a:pt x="14607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5"/>
          <p:cNvSpPr txBox="1">
            <a:spLocks noGrp="1"/>
          </p:cNvSpPr>
          <p:nvPr>
            <p:ph type="ctrTitle"/>
          </p:nvPr>
        </p:nvSpPr>
        <p:spPr>
          <a:xfrm flipH="1">
            <a:off x="2189800" y="1848349"/>
            <a:ext cx="2163900" cy="240900"/>
          </a:xfrm>
          <a:prstGeom prst="rect">
            <a:avLst/>
          </a:prstGeom>
        </p:spPr>
        <p:txBody>
          <a:bodyPr spcFirstLastPara="1" wrap="square" lIns="91425" tIns="0" rIns="91425" bIns="0" anchor="b" anchorCtr="0">
            <a:noAutofit/>
          </a:bodyPr>
          <a:lstStyle>
            <a:lvl1pPr lvl="0" rtl="0">
              <a:spcBef>
                <a:spcPts val="0"/>
              </a:spcBef>
              <a:spcAft>
                <a:spcPts val="0"/>
              </a:spcAft>
              <a:buSzPts val="3500"/>
              <a:buNone/>
              <a:defRPr sz="3500"/>
            </a:lvl1pPr>
            <a:lvl2pPr lvl="1" algn="ctr" rtl="0">
              <a:spcBef>
                <a:spcPts val="0"/>
              </a:spcBef>
              <a:spcAft>
                <a:spcPts val="0"/>
              </a:spcAft>
              <a:buClr>
                <a:srgbClr val="434343"/>
              </a:buClr>
              <a:buSzPts val="3500"/>
              <a:buNone/>
              <a:defRPr sz="3500" b="1">
                <a:solidFill>
                  <a:srgbClr val="434343"/>
                </a:solidFill>
              </a:defRPr>
            </a:lvl2pPr>
            <a:lvl3pPr lvl="2" algn="ctr" rtl="0">
              <a:spcBef>
                <a:spcPts val="0"/>
              </a:spcBef>
              <a:spcAft>
                <a:spcPts val="0"/>
              </a:spcAft>
              <a:buClr>
                <a:srgbClr val="434343"/>
              </a:buClr>
              <a:buSzPts val="3500"/>
              <a:buNone/>
              <a:defRPr sz="3500" b="1">
                <a:solidFill>
                  <a:srgbClr val="434343"/>
                </a:solidFill>
              </a:defRPr>
            </a:lvl3pPr>
            <a:lvl4pPr lvl="3" algn="ctr" rtl="0">
              <a:spcBef>
                <a:spcPts val="0"/>
              </a:spcBef>
              <a:spcAft>
                <a:spcPts val="0"/>
              </a:spcAft>
              <a:buClr>
                <a:srgbClr val="434343"/>
              </a:buClr>
              <a:buSzPts val="3500"/>
              <a:buNone/>
              <a:defRPr sz="3500" b="1">
                <a:solidFill>
                  <a:srgbClr val="434343"/>
                </a:solidFill>
              </a:defRPr>
            </a:lvl4pPr>
            <a:lvl5pPr lvl="4" algn="ctr" rtl="0">
              <a:spcBef>
                <a:spcPts val="0"/>
              </a:spcBef>
              <a:spcAft>
                <a:spcPts val="0"/>
              </a:spcAft>
              <a:buClr>
                <a:srgbClr val="434343"/>
              </a:buClr>
              <a:buSzPts val="3500"/>
              <a:buNone/>
              <a:defRPr sz="3500" b="1">
                <a:solidFill>
                  <a:srgbClr val="434343"/>
                </a:solidFill>
              </a:defRPr>
            </a:lvl5pPr>
            <a:lvl6pPr lvl="5" algn="ctr" rtl="0">
              <a:spcBef>
                <a:spcPts val="0"/>
              </a:spcBef>
              <a:spcAft>
                <a:spcPts val="0"/>
              </a:spcAft>
              <a:buClr>
                <a:srgbClr val="434343"/>
              </a:buClr>
              <a:buSzPts val="3500"/>
              <a:buNone/>
              <a:defRPr sz="3500" b="1">
                <a:solidFill>
                  <a:srgbClr val="434343"/>
                </a:solidFill>
              </a:defRPr>
            </a:lvl6pPr>
            <a:lvl7pPr lvl="6" algn="ctr" rtl="0">
              <a:spcBef>
                <a:spcPts val="0"/>
              </a:spcBef>
              <a:spcAft>
                <a:spcPts val="0"/>
              </a:spcAft>
              <a:buClr>
                <a:srgbClr val="434343"/>
              </a:buClr>
              <a:buSzPts val="3500"/>
              <a:buNone/>
              <a:defRPr sz="3500" b="1">
                <a:solidFill>
                  <a:srgbClr val="434343"/>
                </a:solidFill>
              </a:defRPr>
            </a:lvl7pPr>
            <a:lvl8pPr lvl="7" algn="ctr" rtl="0">
              <a:spcBef>
                <a:spcPts val="0"/>
              </a:spcBef>
              <a:spcAft>
                <a:spcPts val="0"/>
              </a:spcAft>
              <a:buClr>
                <a:srgbClr val="434343"/>
              </a:buClr>
              <a:buSzPts val="3500"/>
              <a:buNone/>
              <a:defRPr sz="3500" b="1">
                <a:solidFill>
                  <a:srgbClr val="434343"/>
                </a:solidFill>
              </a:defRPr>
            </a:lvl8pPr>
            <a:lvl9pPr lvl="8" algn="ctr" rtl="0">
              <a:spcBef>
                <a:spcPts val="0"/>
              </a:spcBef>
              <a:spcAft>
                <a:spcPts val="0"/>
              </a:spcAft>
              <a:buClr>
                <a:srgbClr val="434343"/>
              </a:buClr>
              <a:buSzPts val="3500"/>
              <a:buNone/>
              <a:defRPr sz="3500" b="1">
                <a:solidFill>
                  <a:srgbClr val="434343"/>
                </a:solidFill>
              </a:defRPr>
            </a:lvl9pPr>
          </a:lstStyle>
          <a:p>
            <a:endParaRPr/>
          </a:p>
        </p:txBody>
      </p:sp>
      <p:sp>
        <p:nvSpPr>
          <p:cNvPr id="198" name="Google Shape;198;p15"/>
          <p:cNvSpPr txBox="1">
            <a:spLocks noGrp="1"/>
          </p:cNvSpPr>
          <p:nvPr>
            <p:ph type="subTitle" idx="1"/>
          </p:nvPr>
        </p:nvSpPr>
        <p:spPr>
          <a:xfrm flipH="1">
            <a:off x="2189801" y="2162325"/>
            <a:ext cx="2163900" cy="426600"/>
          </a:xfrm>
          <a:prstGeom prst="rect">
            <a:avLst/>
          </a:prstGeom>
        </p:spPr>
        <p:txBody>
          <a:bodyPr spcFirstLastPara="1" wrap="square" lIns="91425" tIns="0" rIns="91425" bIns="0" anchor="t" anchorCtr="0">
            <a:noAutofit/>
          </a:bodyPr>
          <a:lstStyle>
            <a:lvl1pPr lvl="0"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1pPr>
            <a:lvl2pPr lvl="1" algn="ct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2pPr>
            <a:lvl3pPr lvl="2" algn="ct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3pPr>
            <a:lvl4pPr lvl="3" algn="ct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4pPr>
            <a:lvl5pPr lvl="4" algn="ct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5pPr>
            <a:lvl6pPr lvl="5" algn="ct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6pPr>
            <a:lvl7pPr lvl="6" algn="ct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7pPr>
            <a:lvl8pPr lvl="7" algn="ct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8pPr>
            <a:lvl9pPr lvl="8" algn="ct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9pPr>
          </a:lstStyle>
          <a:p>
            <a:endParaRPr/>
          </a:p>
        </p:txBody>
      </p:sp>
      <p:sp>
        <p:nvSpPr>
          <p:cNvPr id="199" name="Google Shape;199;p15"/>
          <p:cNvSpPr txBox="1">
            <a:spLocks noGrp="1"/>
          </p:cNvSpPr>
          <p:nvPr>
            <p:ph type="ctrTitle" idx="2"/>
          </p:nvPr>
        </p:nvSpPr>
        <p:spPr>
          <a:xfrm flipH="1">
            <a:off x="4811675" y="1848401"/>
            <a:ext cx="2163900" cy="240900"/>
          </a:xfrm>
          <a:prstGeom prst="rect">
            <a:avLst/>
          </a:prstGeom>
        </p:spPr>
        <p:txBody>
          <a:bodyPr spcFirstLastPara="1" wrap="square" lIns="91425" tIns="0" rIns="91425" bIns="0" anchor="b" anchorCtr="0">
            <a:noAutofit/>
          </a:bodyPr>
          <a:lstStyle>
            <a:lvl1pPr lvl="0" algn="r" rtl="0">
              <a:spcBef>
                <a:spcPts val="0"/>
              </a:spcBef>
              <a:spcAft>
                <a:spcPts val="0"/>
              </a:spcAft>
              <a:buSzPts val="3500"/>
              <a:buNone/>
              <a:defRPr sz="3500"/>
            </a:lvl1pPr>
            <a:lvl2pPr lvl="1" algn="r" rtl="0">
              <a:spcBef>
                <a:spcPts val="0"/>
              </a:spcBef>
              <a:spcAft>
                <a:spcPts val="0"/>
              </a:spcAft>
              <a:buClr>
                <a:srgbClr val="434343"/>
              </a:buClr>
              <a:buSzPts val="3500"/>
              <a:buNone/>
              <a:defRPr sz="3500" b="1">
                <a:solidFill>
                  <a:srgbClr val="434343"/>
                </a:solidFill>
              </a:defRPr>
            </a:lvl2pPr>
            <a:lvl3pPr lvl="2" algn="r" rtl="0">
              <a:spcBef>
                <a:spcPts val="0"/>
              </a:spcBef>
              <a:spcAft>
                <a:spcPts val="0"/>
              </a:spcAft>
              <a:buClr>
                <a:srgbClr val="434343"/>
              </a:buClr>
              <a:buSzPts val="3500"/>
              <a:buNone/>
              <a:defRPr sz="3500" b="1">
                <a:solidFill>
                  <a:srgbClr val="434343"/>
                </a:solidFill>
              </a:defRPr>
            </a:lvl3pPr>
            <a:lvl4pPr lvl="3" algn="r" rtl="0">
              <a:spcBef>
                <a:spcPts val="0"/>
              </a:spcBef>
              <a:spcAft>
                <a:spcPts val="0"/>
              </a:spcAft>
              <a:buClr>
                <a:srgbClr val="434343"/>
              </a:buClr>
              <a:buSzPts val="3500"/>
              <a:buNone/>
              <a:defRPr sz="3500" b="1">
                <a:solidFill>
                  <a:srgbClr val="434343"/>
                </a:solidFill>
              </a:defRPr>
            </a:lvl4pPr>
            <a:lvl5pPr lvl="4" algn="r" rtl="0">
              <a:spcBef>
                <a:spcPts val="0"/>
              </a:spcBef>
              <a:spcAft>
                <a:spcPts val="0"/>
              </a:spcAft>
              <a:buClr>
                <a:srgbClr val="434343"/>
              </a:buClr>
              <a:buSzPts val="3500"/>
              <a:buNone/>
              <a:defRPr sz="3500" b="1">
                <a:solidFill>
                  <a:srgbClr val="434343"/>
                </a:solidFill>
              </a:defRPr>
            </a:lvl5pPr>
            <a:lvl6pPr lvl="5" algn="r" rtl="0">
              <a:spcBef>
                <a:spcPts val="0"/>
              </a:spcBef>
              <a:spcAft>
                <a:spcPts val="0"/>
              </a:spcAft>
              <a:buClr>
                <a:srgbClr val="434343"/>
              </a:buClr>
              <a:buSzPts val="3500"/>
              <a:buNone/>
              <a:defRPr sz="3500" b="1">
                <a:solidFill>
                  <a:srgbClr val="434343"/>
                </a:solidFill>
              </a:defRPr>
            </a:lvl6pPr>
            <a:lvl7pPr lvl="6" algn="r" rtl="0">
              <a:spcBef>
                <a:spcPts val="0"/>
              </a:spcBef>
              <a:spcAft>
                <a:spcPts val="0"/>
              </a:spcAft>
              <a:buClr>
                <a:srgbClr val="434343"/>
              </a:buClr>
              <a:buSzPts val="3500"/>
              <a:buNone/>
              <a:defRPr sz="3500" b="1">
                <a:solidFill>
                  <a:srgbClr val="434343"/>
                </a:solidFill>
              </a:defRPr>
            </a:lvl7pPr>
            <a:lvl8pPr lvl="7" algn="r" rtl="0">
              <a:spcBef>
                <a:spcPts val="0"/>
              </a:spcBef>
              <a:spcAft>
                <a:spcPts val="0"/>
              </a:spcAft>
              <a:buClr>
                <a:srgbClr val="434343"/>
              </a:buClr>
              <a:buSzPts val="3500"/>
              <a:buNone/>
              <a:defRPr sz="3500" b="1">
                <a:solidFill>
                  <a:srgbClr val="434343"/>
                </a:solidFill>
              </a:defRPr>
            </a:lvl8pPr>
            <a:lvl9pPr lvl="8" algn="r" rtl="0">
              <a:spcBef>
                <a:spcPts val="0"/>
              </a:spcBef>
              <a:spcAft>
                <a:spcPts val="0"/>
              </a:spcAft>
              <a:buClr>
                <a:srgbClr val="434343"/>
              </a:buClr>
              <a:buSzPts val="3500"/>
              <a:buNone/>
              <a:defRPr sz="3500" b="1">
                <a:solidFill>
                  <a:srgbClr val="434343"/>
                </a:solidFill>
              </a:defRPr>
            </a:lvl9pPr>
          </a:lstStyle>
          <a:p>
            <a:endParaRPr/>
          </a:p>
        </p:txBody>
      </p:sp>
      <p:sp>
        <p:nvSpPr>
          <p:cNvPr id="200" name="Google Shape;200;p15"/>
          <p:cNvSpPr txBox="1">
            <a:spLocks noGrp="1"/>
          </p:cNvSpPr>
          <p:nvPr>
            <p:ph type="subTitle" idx="3"/>
          </p:nvPr>
        </p:nvSpPr>
        <p:spPr>
          <a:xfrm flipH="1">
            <a:off x="4811675" y="2163531"/>
            <a:ext cx="2163900" cy="426600"/>
          </a:xfrm>
          <a:prstGeom prst="rect">
            <a:avLst/>
          </a:prstGeom>
        </p:spPr>
        <p:txBody>
          <a:bodyPr spcFirstLastPara="1" wrap="square" lIns="91425" tIns="0" rIns="91425" bIns="0" anchor="t" anchorCtr="0">
            <a:noAutofit/>
          </a:bodyPr>
          <a:lstStyle>
            <a:lvl1pPr lvl="0" algn="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1pPr>
            <a:lvl2pPr lvl="1" algn="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2pPr>
            <a:lvl3pPr lvl="2" algn="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3pPr>
            <a:lvl4pPr lvl="3" algn="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4pPr>
            <a:lvl5pPr lvl="4" algn="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5pPr>
            <a:lvl6pPr lvl="5" algn="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6pPr>
            <a:lvl7pPr lvl="6" algn="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7pPr>
            <a:lvl8pPr lvl="7" algn="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8pPr>
            <a:lvl9pPr lvl="8" algn="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9pPr>
          </a:lstStyle>
          <a:p>
            <a:endParaRPr/>
          </a:p>
        </p:txBody>
      </p:sp>
      <p:sp>
        <p:nvSpPr>
          <p:cNvPr id="201" name="Google Shape;201;p15"/>
          <p:cNvSpPr txBox="1">
            <a:spLocks noGrp="1"/>
          </p:cNvSpPr>
          <p:nvPr>
            <p:ph type="ctrTitle" idx="4"/>
          </p:nvPr>
        </p:nvSpPr>
        <p:spPr>
          <a:xfrm flipH="1">
            <a:off x="2189796" y="3103412"/>
            <a:ext cx="21639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200"/>
            </a:lvl1pPr>
            <a:lvl2pPr lvl="1" algn="ctr" rtl="0">
              <a:spcBef>
                <a:spcPts val="0"/>
              </a:spcBef>
              <a:spcAft>
                <a:spcPts val="0"/>
              </a:spcAft>
              <a:buClr>
                <a:srgbClr val="434343"/>
              </a:buClr>
              <a:buSzPts val="1800"/>
              <a:buNone/>
              <a:defRPr sz="1800">
                <a:solidFill>
                  <a:srgbClr val="434343"/>
                </a:solidFill>
              </a:defRPr>
            </a:lvl2pPr>
            <a:lvl3pPr lvl="2" algn="ctr" rtl="0">
              <a:spcBef>
                <a:spcPts val="0"/>
              </a:spcBef>
              <a:spcAft>
                <a:spcPts val="0"/>
              </a:spcAft>
              <a:buClr>
                <a:srgbClr val="434343"/>
              </a:buClr>
              <a:buSzPts val="1800"/>
              <a:buNone/>
              <a:defRPr sz="1800">
                <a:solidFill>
                  <a:srgbClr val="434343"/>
                </a:solidFill>
              </a:defRPr>
            </a:lvl3pPr>
            <a:lvl4pPr lvl="3" algn="ctr" rtl="0">
              <a:spcBef>
                <a:spcPts val="0"/>
              </a:spcBef>
              <a:spcAft>
                <a:spcPts val="0"/>
              </a:spcAft>
              <a:buClr>
                <a:srgbClr val="434343"/>
              </a:buClr>
              <a:buSzPts val="1800"/>
              <a:buNone/>
              <a:defRPr sz="1800">
                <a:solidFill>
                  <a:srgbClr val="434343"/>
                </a:solidFill>
              </a:defRPr>
            </a:lvl4pPr>
            <a:lvl5pPr lvl="4" algn="ctr" rtl="0">
              <a:spcBef>
                <a:spcPts val="0"/>
              </a:spcBef>
              <a:spcAft>
                <a:spcPts val="0"/>
              </a:spcAft>
              <a:buClr>
                <a:srgbClr val="434343"/>
              </a:buClr>
              <a:buSzPts val="1800"/>
              <a:buNone/>
              <a:defRPr sz="1800">
                <a:solidFill>
                  <a:srgbClr val="434343"/>
                </a:solidFill>
              </a:defRPr>
            </a:lvl5pPr>
            <a:lvl6pPr lvl="5" algn="ctr" rtl="0">
              <a:spcBef>
                <a:spcPts val="0"/>
              </a:spcBef>
              <a:spcAft>
                <a:spcPts val="0"/>
              </a:spcAft>
              <a:buClr>
                <a:srgbClr val="434343"/>
              </a:buClr>
              <a:buSzPts val="1800"/>
              <a:buNone/>
              <a:defRPr sz="1800">
                <a:solidFill>
                  <a:srgbClr val="434343"/>
                </a:solidFill>
              </a:defRPr>
            </a:lvl6pPr>
            <a:lvl7pPr lvl="6" algn="ctr" rtl="0">
              <a:spcBef>
                <a:spcPts val="0"/>
              </a:spcBef>
              <a:spcAft>
                <a:spcPts val="0"/>
              </a:spcAft>
              <a:buClr>
                <a:srgbClr val="434343"/>
              </a:buClr>
              <a:buSzPts val="1800"/>
              <a:buNone/>
              <a:defRPr sz="1800">
                <a:solidFill>
                  <a:srgbClr val="434343"/>
                </a:solidFill>
              </a:defRPr>
            </a:lvl7pPr>
            <a:lvl8pPr lvl="7" algn="ctr" rtl="0">
              <a:spcBef>
                <a:spcPts val="0"/>
              </a:spcBef>
              <a:spcAft>
                <a:spcPts val="0"/>
              </a:spcAft>
              <a:buClr>
                <a:srgbClr val="434343"/>
              </a:buClr>
              <a:buSzPts val="1800"/>
              <a:buNone/>
              <a:defRPr sz="1800">
                <a:solidFill>
                  <a:srgbClr val="434343"/>
                </a:solidFill>
              </a:defRPr>
            </a:lvl8pPr>
            <a:lvl9pPr lvl="8" algn="ctr" rtl="0">
              <a:spcBef>
                <a:spcPts val="0"/>
              </a:spcBef>
              <a:spcAft>
                <a:spcPts val="0"/>
              </a:spcAft>
              <a:buClr>
                <a:srgbClr val="434343"/>
              </a:buClr>
              <a:buSzPts val="1800"/>
              <a:buNone/>
              <a:defRPr sz="1800">
                <a:solidFill>
                  <a:srgbClr val="434343"/>
                </a:solidFill>
              </a:defRPr>
            </a:lvl9pPr>
          </a:lstStyle>
          <a:p>
            <a:endParaRPr/>
          </a:p>
        </p:txBody>
      </p:sp>
      <p:sp>
        <p:nvSpPr>
          <p:cNvPr id="202" name="Google Shape;202;p15"/>
          <p:cNvSpPr txBox="1">
            <a:spLocks noGrp="1"/>
          </p:cNvSpPr>
          <p:nvPr>
            <p:ph type="title" idx="5"/>
          </p:nvPr>
        </p:nvSpPr>
        <p:spPr>
          <a:xfrm>
            <a:off x="1278000" y="342000"/>
            <a:ext cx="6588000" cy="6690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3000">
                <a:solidFill>
                  <a:schemeClr val="dk2"/>
                </a:solidFill>
              </a:defRPr>
            </a:lvl1pPr>
            <a:lvl2pPr lvl="1" algn="ctr" rtl="0">
              <a:spcBef>
                <a:spcPts val="0"/>
              </a:spcBef>
              <a:spcAft>
                <a:spcPts val="0"/>
              </a:spcAft>
              <a:buNone/>
              <a:defRPr sz="3000">
                <a:solidFill>
                  <a:schemeClr val="dk2"/>
                </a:solidFill>
              </a:defRPr>
            </a:lvl2pPr>
            <a:lvl3pPr lvl="2" algn="ctr" rtl="0">
              <a:spcBef>
                <a:spcPts val="0"/>
              </a:spcBef>
              <a:spcAft>
                <a:spcPts val="0"/>
              </a:spcAft>
              <a:buNone/>
              <a:defRPr sz="3000">
                <a:solidFill>
                  <a:schemeClr val="dk2"/>
                </a:solidFill>
              </a:defRPr>
            </a:lvl3pPr>
            <a:lvl4pPr lvl="3" algn="ctr" rtl="0">
              <a:spcBef>
                <a:spcPts val="0"/>
              </a:spcBef>
              <a:spcAft>
                <a:spcPts val="0"/>
              </a:spcAft>
              <a:buNone/>
              <a:defRPr sz="3000">
                <a:solidFill>
                  <a:schemeClr val="dk2"/>
                </a:solidFill>
              </a:defRPr>
            </a:lvl4pPr>
            <a:lvl5pPr lvl="4" algn="ctr" rtl="0">
              <a:spcBef>
                <a:spcPts val="0"/>
              </a:spcBef>
              <a:spcAft>
                <a:spcPts val="0"/>
              </a:spcAft>
              <a:buNone/>
              <a:defRPr sz="3000">
                <a:solidFill>
                  <a:schemeClr val="dk2"/>
                </a:solidFill>
              </a:defRPr>
            </a:lvl5pPr>
            <a:lvl6pPr lvl="5" algn="ctr" rtl="0">
              <a:spcBef>
                <a:spcPts val="0"/>
              </a:spcBef>
              <a:spcAft>
                <a:spcPts val="0"/>
              </a:spcAft>
              <a:buNone/>
              <a:defRPr sz="3000">
                <a:solidFill>
                  <a:schemeClr val="dk2"/>
                </a:solidFill>
              </a:defRPr>
            </a:lvl6pPr>
            <a:lvl7pPr lvl="6" algn="ctr" rtl="0">
              <a:spcBef>
                <a:spcPts val="0"/>
              </a:spcBef>
              <a:spcAft>
                <a:spcPts val="0"/>
              </a:spcAft>
              <a:buNone/>
              <a:defRPr sz="3000">
                <a:solidFill>
                  <a:schemeClr val="dk2"/>
                </a:solidFill>
              </a:defRPr>
            </a:lvl7pPr>
            <a:lvl8pPr lvl="7" algn="ctr" rtl="0">
              <a:spcBef>
                <a:spcPts val="0"/>
              </a:spcBef>
              <a:spcAft>
                <a:spcPts val="0"/>
              </a:spcAft>
              <a:buNone/>
              <a:defRPr sz="3000">
                <a:solidFill>
                  <a:schemeClr val="dk2"/>
                </a:solidFill>
              </a:defRPr>
            </a:lvl8pPr>
            <a:lvl9pPr lvl="8" algn="ctr" rtl="0">
              <a:spcBef>
                <a:spcPts val="0"/>
              </a:spcBef>
              <a:spcAft>
                <a:spcPts val="0"/>
              </a:spcAft>
              <a:buNone/>
              <a:defRPr sz="3000">
                <a:solidFill>
                  <a:schemeClr val="dk2"/>
                </a:solidFill>
              </a:defRPr>
            </a:lvl9pPr>
          </a:lstStyle>
          <a:p>
            <a:endParaRPr/>
          </a:p>
        </p:txBody>
      </p:sp>
      <p:sp>
        <p:nvSpPr>
          <p:cNvPr id="203" name="Google Shape;203;p15"/>
          <p:cNvSpPr txBox="1">
            <a:spLocks noGrp="1"/>
          </p:cNvSpPr>
          <p:nvPr>
            <p:ph type="ctrTitle" idx="6"/>
          </p:nvPr>
        </p:nvSpPr>
        <p:spPr>
          <a:xfrm flipH="1">
            <a:off x="2189800" y="3258286"/>
            <a:ext cx="2163900" cy="240900"/>
          </a:xfrm>
          <a:prstGeom prst="rect">
            <a:avLst/>
          </a:prstGeom>
        </p:spPr>
        <p:txBody>
          <a:bodyPr spcFirstLastPara="1" wrap="square" lIns="91425" tIns="0" rIns="91425" bIns="0" anchor="b" anchorCtr="0">
            <a:noAutofit/>
          </a:bodyPr>
          <a:lstStyle>
            <a:lvl1pPr lvl="0" rtl="0">
              <a:spcBef>
                <a:spcPts val="0"/>
              </a:spcBef>
              <a:spcAft>
                <a:spcPts val="0"/>
              </a:spcAft>
              <a:buSzPts val="3500"/>
              <a:buNone/>
              <a:defRPr sz="3500"/>
            </a:lvl1pPr>
            <a:lvl2pPr lvl="1" algn="ctr" rtl="0">
              <a:spcBef>
                <a:spcPts val="0"/>
              </a:spcBef>
              <a:spcAft>
                <a:spcPts val="0"/>
              </a:spcAft>
              <a:buClr>
                <a:srgbClr val="434343"/>
              </a:buClr>
              <a:buSzPts val="3500"/>
              <a:buNone/>
              <a:defRPr sz="3500" b="1">
                <a:solidFill>
                  <a:srgbClr val="434343"/>
                </a:solidFill>
              </a:defRPr>
            </a:lvl2pPr>
            <a:lvl3pPr lvl="2" algn="ctr" rtl="0">
              <a:spcBef>
                <a:spcPts val="0"/>
              </a:spcBef>
              <a:spcAft>
                <a:spcPts val="0"/>
              </a:spcAft>
              <a:buClr>
                <a:srgbClr val="434343"/>
              </a:buClr>
              <a:buSzPts val="3500"/>
              <a:buNone/>
              <a:defRPr sz="3500" b="1">
                <a:solidFill>
                  <a:srgbClr val="434343"/>
                </a:solidFill>
              </a:defRPr>
            </a:lvl3pPr>
            <a:lvl4pPr lvl="3" algn="ctr" rtl="0">
              <a:spcBef>
                <a:spcPts val="0"/>
              </a:spcBef>
              <a:spcAft>
                <a:spcPts val="0"/>
              </a:spcAft>
              <a:buClr>
                <a:srgbClr val="434343"/>
              </a:buClr>
              <a:buSzPts val="3500"/>
              <a:buNone/>
              <a:defRPr sz="3500" b="1">
                <a:solidFill>
                  <a:srgbClr val="434343"/>
                </a:solidFill>
              </a:defRPr>
            </a:lvl4pPr>
            <a:lvl5pPr lvl="4" algn="ctr" rtl="0">
              <a:spcBef>
                <a:spcPts val="0"/>
              </a:spcBef>
              <a:spcAft>
                <a:spcPts val="0"/>
              </a:spcAft>
              <a:buClr>
                <a:srgbClr val="434343"/>
              </a:buClr>
              <a:buSzPts val="3500"/>
              <a:buNone/>
              <a:defRPr sz="3500" b="1">
                <a:solidFill>
                  <a:srgbClr val="434343"/>
                </a:solidFill>
              </a:defRPr>
            </a:lvl5pPr>
            <a:lvl6pPr lvl="5" algn="ctr" rtl="0">
              <a:spcBef>
                <a:spcPts val="0"/>
              </a:spcBef>
              <a:spcAft>
                <a:spcPts val="0"/>
              </a:spcAft>
              <a:buClr>
                <a:srgbClr val="434343"/>
              </a:buClr>
              <a:buSzPts val="3500"/>
              <a:buNone/>
              <a:defRPr sz="3500" b="1">
                <a:solidFill>
                  <a:srgbClr val="434343"/>
                </a:solidFill>
              </a:defRPr>
            </a:lvl6pPr>
            <a:lvl7pPr lvl="6" algn="ctr" rtl="0">
              <a:spcBef>
                <a:spcPts val="0"/>
              </a:spcBef>
              <a:spcAft>
                <a:spcPts val="0"/>
              </a:spcAft>
              <a:buClr>
                <a:srgbClr val="434343"/>
              </a:buClr>
              <a:buSzPts val="3500"/>
              <a:buNone/>
              <a:defRPr sz="3500" b="1">
                <a:solidFill>
                  <a:srgbClr val="434343"/>
                </a:solidFill>
              </a:defRPr>
            </a:lvl7pPr>
            <a:lvl8pPr lvl="7" algn="ctr" rtl="0">
              <a:spcBef>
                <a:spcPts val="0"/>
              </a:spcBef>
              <a:spcAft>
                <a:spcPts val="0"/>
              </a:spcAft>
              <a:buClr>
                <a:srgbClr val="434343"/>
              </a:buClr>
              <a:buSzPts val="3500"/>
              <a:buNone/>
              <a:defRPr sz="3500" b="1">
                <a:solidFill>
                  <a:srgbClr val="434343"/>
                </a:solidFill>
              </a:defRPr>
            </a:lvl8pPr>
            <a:lvl9pPr lvl="8" algn="ctr" rtl="0">
              <a:spcBef>
                <a:spcPts val="0"/>
              </a:spcBef>
              <a:spcAft>
                <a:spcPts val="0"/>
              </a:spcAft>
              <a:buClr>
                <a:srgbClr val="434343"/>
              </a:buClr>
              <a:buSzPts val="3500"/>
              <a:buNone/>
              <a:defRPr sz="3500" b="1">
                <a:solidFill>
                  <a:srgbClr val="434343"/>
                </a:solidFill>
              </a:defRPr>
            </a:lvl9pPr>
          </a:lstStyle>
          <a:p>
            <a:endParaRPr/>
          </a:p>
        </p:txBody>
      </p:sp>
      <p:sp>
        <p:nvSpPr>
          <p:cNvPr id="204" name="Google Shape;204;p15"/>
          <p:cNvSpPr txBox="1">
            <a:spLocks noGrp="1"/>
          </p:cNvSpPr>
          <p:nvPr>
            <p:ph type="subTitle" idx="7"/>
          </p:nvPr>
        </p:nvSpPr>
        <p:spPr>
          <a:xfrm flipH="1">
            <a:off x="2189801" y="3572262"/>
            <a:ext cx="2163900" cy="426600"/>
          </a:xfrm>
          <a:prstGeom prst="rect">
            <a:avLst/>
          </a:prstGeom>
        </p:spPr>
        <p:txBody>
          <a:bodyPr spcFirstLastPara="1" wrap="square" lIns="91425" tIns="0" rIns="91425" bIns="0" anchor="t" anchorCtr="0">
            <a:noAutofit/>
          </a:bodyPr>
          <a:lstStyle>
            <a:lvl1pPr lvl="0"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1pPr>
            <a:lvl2pPr lvl="1" algn="ct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2pPr>
            <a:lvl3pPr lvl="2" algn="ct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3pPr>
            <a:lvl4pPr lvl="3" algn="ct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4pPr>
            <a:lvl5pPr lvl="4" algn="ct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5pPr>
            <a:lvl6pPr lvl="5" algn="ct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6pPr>
            <a:lvl7pPr lvl="6" algn="ct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7pPr>
            <a:lvl8pPr lvl="7" algn="ct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8pPr>
            <a:lvl9pPr lvl="8" algn="ct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9pPr>
          </a:lstStyle>
          <a:p>
            <a:endParaRPr/>
          </a:p>
        </p:txBody>
      </p:sp>
      <p:sp>
        <p:nvSpPr>
          <p:cNvPr id="205" name="Google Shape;205;p15"/>
          <p:cNvSpPr txBox="1">
            <a:spLocks noGrp="1"/>
          </p:cNvSpPr>
          <p:nvPr>
            <p:ph type="ctrTitle" idx="8"/>
          </p:nvPr>
        </p:nvSpPr>
        <p:spPr>
          <a:xfrm flipH="1">
            <a:off x="4811675" y="3258338"/>
            <a:ext cx="2163900" cy="240900"/>
          </a:xfrm>
          <a:prstGeom prst="rect">
            <a:avLst/>
          </a:prstGeom>
        </p:spPr>
        <p:txBody>
          <a:bodyPr spcFirstLastPara="1" wrap="square" lIns="91425" tIns="0" rIns="91425" bIns="0" anchor="b" anchorCtr="0">
            <a:noAutofit/>
          </a:bodyPr>
          <a:lstStyle>
            <a:lvl1pPr lvl="0" algn="r" rtl="0">
              <a:spcBef>
                <a:spcPts val="0"/>
              </a:spcBef>
              <a:spcAft>
                <a:spcPts val="0"/>
              </a:spcAft>
              <a:buSzPts val="3500"/>
              <a:buNone/>
              <a:defRPr sz="3500"/>
            </a:lvl1pPr>
            <a:lvl2pPr lvl="1" algn="r" rtl="0">
              <a:spcBef>
                <a:spcPts val="0"/>
              </a:spcBef>
              <a:spcAft>
                <a:spcPts val="0"/>
              </a:spcAft>
              <a:buClr>
                <a:srgbClr val="434343"/>
              </a:buClr>
              <a:buSzPts val="3500"/>
              <a:buNone/>
              <a:defRPr sz="3500" b="1">
                <a:solidFill>
                  <a:srgbClr val="434343"/>
                </a:solidFill>
              </a:defRPr>
            </a:lvl2pPr>
            <a:lvl3pPr lvl="2" algn="r" rtl="0">
              <a:spcBef>
                <a:spcPts val="0"/>
              </a:spcBef>
              <a:spcAft>
                <a:spcPts val="0"/>
              </a:spcAft>
              <a:buClr>
                <a:srgbClr val="434343"/>
              </a:buClr>
              <a:buSzPts val="3500"/>
              <a:buNone/>
              <a:defRPr sz="3500" b="1">
                <a:solidFill>
                  <a:srgbClr val="434343"/>
                </a:solidFill>
              </a:defRPr>
            </a:lvl3pPr>
            <a:lvl4pPr lvl="3" algn="r" rtl="0">
              <a:spcBef>
                <a:spcPts val="0"/>
              </a:spcBef>
              <a:spcAft>
                <a:spcPts val="0"/>
              </a:spcAft>
              <a:buClr>
                <a:srgbClr val="434343"/>
              </a:buClr>
              <a:buSzPts val="3500"/>
              <a:buNone/>
              <a:defRPr sz="3500" b="1">
                <a:solidFill>
                  <a:srgbClr val="434343"/>
                </a:solidFill>
              </a:defRPr>
            </a:lvl4pPr>
            <a:lvl5pPr lvl="4" algn="r" rtl="0">
              <a:spcBef>
                <a:spcPts val="0"/>
              </a:spcBef>
              <a:spcAft>
                <a:spcPts val="0"/>
              </a:spcAft>
              <a:buClr>
                <a:srgbClr val="434343"/>
              </a:buClr>
              <a:buSzPts val="3500"/>
              <a:buNone/>
              <a:defRPr sz="3500" b="1">
                <a:solidFill>
                  <a:srgbClr val="434343"/>
                </a:solidFill>
              </a:defRPr>
            </a:lvl5pPr>
            <a:lvl6pPr lvl="5" algn="r" rtl="0">
              <a:spcBef>
                <a:spcPts val="0"/>
              </a:spcBef>
              <a:spcAft>
                <a:spcPts val="0"/>
              </a:spcAft>
              <a:buClr>
                <a:srgbClr val="434343"/>
              </a:buClr>
              <a:buSzPts val="3500"/>
              <a:buNone/>
              <a:defRPr sz="3500" b="1">
                <a:solidFill>
                  <a:srgbClr val="434343"/>
                </a:solidFill>
              </a:defRPr>
            </a:lvl6pPr>
            <a:lvl7pPr lvl="6" algn="r" rtl="0">
              <a:spcBef>
                <a:spcPts val="0"/>
              </a:spcBef>
              <a:spcAft>
                <a:spcPts val="0"/>
              </a:spcAft>
              <a:buClr>
                <a:srgbClr val="434343"/>
              </a:buClr>
              <a:buSzPts val="3500"/>
              <a:buNone/>
              <a:defRPr sz="3500" b="1">
                <a:solidFill>
                  <a:srgbClr val="434343"/>
                </a:solidFill>
              </a:defRPr>
            </a:lvl7pPr>
            <a:lvl8pPr lvl="7" algn="r" rtl="0">
              <a:spcBef>
                <a:spcPts val="0"/>
              </a:spcBef>
              <a:spcAft>
                <a:spcPts val="0"/>
              </a:spcAft>
              <a:buClr>
                <a:srgbClr val="434343"/>
              </a:buClr>
              <a:buSzPts val="3500"/>
              <a:buNone/>
              <a:defRPr sz="3500" b="1">
                <a:solidFill>
                  <a:srgbClr val="434343"/>
                </a:solidFill>
              </a:defRPr>
            </a:lvl8pPr>
            <a:lvl9pPr lvl="8" algn="r" rtl="0">
              <a:spcBef>
                <a:spcPts val="0"/>
              </a:spcBef>
              <a:spcAft>
                <a:spcPts val="0"/>
              </a:spcAft>
              <a:buClr>
                <a:srgbClr val="434343"/>
              </a:buClr>
              <a:buSzPts val="3500"/>
              <a:buNone/>
              <a:defRPr sz="3500" b="1">
                <a:solidFill>
                  <a:srgbClr val="434343"/>
                </a:solidFill>
              </a:defRPr>
            </a:lvl9pPr>
          </a:lstStyle>
          <a:p>
            <a:endParaRPr/>
          </a:p>
        </p:txBody>
      </p:sp>
      <p:sp>
        <p:nvSpPr>
          <p:cNvPr id="206" name="Google Shape;206;p15"/>
          <p:cNvSpPr txBox="1">
            <a:spLocks noGrp="1"/>
          </p:cNvSpPr>
          <p:nvPr>
            <p:ph type="subTitle" idx="9"/>
          </p:nvPr>
        </p:nvSpPr>
        <p:spPr>
          <a:xfrm flipH="1">
            <a:off x="4811675" y="3573468"/>
            <a:ext cx="2163900" cy="426600"/>
          </a:xfrm>
          <a:prstGeom prst="rect">
            <a:avLst/>
          </a:prstGeom>
        </p:spPr>
        <p:txBody>
          <a:bodyPr spcFirstLastPara="1" wrap="square" lIns="91425" tIns="0" rIns="91425" bIns="0" anchor="t" anchorCtr="0">
            <a:noAutofit/>
          </a:bodyPr>
          <a:lstStyle>
            <a:lvl1pPr lvl="0" algn="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1pPr>
            <a:lvl2pPr lvl="1" algn="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2pPr>
            <a:lvl3pPr lvl="2" algn="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3pPr>
            <a:lvl4pPr lvl="3" algn="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4pPr>
            <a:lvl5pPr lvl="4" algn="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5pPr>
            <a:lvl6pPr lvl="5" algn="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6pPr>
            <a:lvl7pPr lvl="6" algn="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7pPr>
            <a:lvl8pPr lvl="7" algn="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8pPr>
            <a:lvl9pPr lvl="8" algn="r" rtl="0">
              <a:lnSpc>
                <a:spcPct val="100000"/>
              </a:lnSpc>
              <a:spcBef>
                <a:spcPts val="0"/>
              </a:spcBef>
              <a:spcAft>
                <a:spcPts val="0"/>
              </a:spcAft>
              <a:buSzPts val="2200"/>
              <a:buFont typeface="Overpass Mono"/>
              <a:buNone/>
              <a:defRPr sz="2200" b="1">
                <a:latin typeface="Overpass Mono"/>
                <a:ea typeface="Overpass Mono"/>
                <a:cs typeface="Overpass Mono"/>
                <a:sym typeface="Overpass Mono"/>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Four Columns">
  <p:cSld name="CUSTOM_6">
    <p:spTree>
      <p:nvGrpSpPr>
        <p:cNvPr id="1" name="Shape 207"/>
        <p:cNvGrpSpPr/>
        <p:nvPr/>
      </p:nvGrpSpPr>
      <p:grpSpPr>
        <a:xfrm>
          <a:off x="0" y="0"/>
          <a:ext cx="0" cy="0"/>
          <a:chOff x="0" y="0"/>
          <a:chExt cx="0" cy="0"/>
        </a:xfrm>
      </p:grpSpPr>
      <p:sp>
        <p:nvSpPr>
          <p:cNvPr id="208" name="Google Shape;208;p16"/>
          <p:cNvSpPr txBox="1">
            <a:spLocks noGrp="1"/>
          </p:cNvSpPr>
          <p:nvPr>
            <p:ph type="ctrTitle"/>
          </p:nvPr>
        </p:nvSpPr>
        <p:spPr>
          <a:xfrm flipH="1">
            <a:off x="2266008" y="1775350"/>
            <a:ext cx="2163900" cy="356700"/>
          </a:xfrm>
          <a:prstGeom prst="rect">
            <a:avLst/>
          </a:prstGeom>
        </p:spPr>
        <p:txBody>
          <a:bodyPr spcFirstLastPara="1" wrap="square" lIns="91425" tIns="0" rIns="91425" bIns="0" anchor="b" anchorCtr="0">
            <a:noAutofit/>
          </a:bodyPr>
          <a:lstStyle>
            <a:lvl1pPr lvl="0" rtl="0">
              <a:spcBef>
                <a:spcPts val="0"/>
              </a:spcBef>
              <a:spcAft>
                <a:spcPts val="0"/>
              </a:spcAft>
              <a:buSzPts val="2400"/>
              <a:buNone/>
              <a:defRPr sz="2200"/>
            </a:lvl1pPr>
            <a:lvl2pPr lvl="1" algn="ctr" rtl="0">
              <a:spcBef>
                <a:spcPts val="0"/>
              </a:spcBef>
              <a:spcAft>
                <a:spcPts val="0"/>
              </a:spcAft>
              <a:buClr>
                <a:schemeClr val="lt1"/>
              </a:buClr>
              <a:buSzPts val="1800"/>
              <a:buNone/>
              <a:defRPr sz="1800">
                <a:solidFill>
                  <a:schemeClr val="lt1"/>
                </a:solidFill>
              </a:defRPr>
            </a:lvl2pPr>
            <a:lvl3pPr lvl="2" algn="ctr" rtl="0">
              <a:spcBef>
                <a:spcPts val="0"/>
              </a:spcBef>
              <a:spcAft>
                <a:spcPts val="0"/>
              </a:spcAft>
              <a:buClr>
                <a:schemeClr val="lt1"/>
              </a:buClr>
              <a:buSzPts val="1800"/>
              <a:buNone/>
              <a:defRPr sz="1800">
                <a:solidFill>
                  <a:schemeClr val="lt1"/>
                </a:solidFill>
              </a:defRPr>
            </a:lvl3pPr>
            <a:lvl4pPr lvl="3" algn="ctr" rtl="0">
              <a:spcBef>
                <a:spcPts val="0"/>
              </a:spcBef>
              <a:spcAft>
                <a:spcPts val="0"/>
              </a:spcAft>
              <a:buClr>
                <a:schemeClr val="lt1"/>
              </a:buClr>
              <a:buSzPts val="1800"/>
              <a:buNone/>
              <a:defRPr sz="1800">
                <a:solidFill>
                  <a:schemeClr val="lt1"/>
                </a:solidFill>
              </a:defRPr>
            </a:lvl4pPr>
            <a:lvl5pPr lvl="4" algn="ctr" rtl="0">
              <a:spcBef>
                <a:spcPts val="0"/>
              </a:spcBef>
              <a:spcAft>
                <a:spcPts val="0"/>
              </a:spcAft>
              <a:buClr>
                <a:schemeClr val="lt1"/>
              </a:buClr>
              <a:buSzPts val="1800"/>
              <a:buNone/>
              <a:defRPr sz="1800">
                <a:solidFill>
                  <a:schemeClr val="lt1"/>
                </a:solidFill>
              </a:defRPr>
            </a:lvl5pPr>
            <a:lvl6pPr lvl="5" algn="ctr" rtl="0">
              <a:spcBef>
                <a:spcPts val="0"/>
              </a:spcBef>
              <a:spcAft>
                <a:spcPts val="0"/>
              </a:spcAft>
              <a:buClr>
                <a:schemeClr val="lt1"/>
              </a:buClr>
              <a:buSzPts val="1800"/>
              <a:buNone/>
              <a:defRPr sz="1800">
                <a:solidFill>
                  <a:schemeClr val="lt1"/>
                </a:solidFill>
              </a:defRPr>
            </a:lvl6pPr>
            <a:lvl7pPr lvl="6" algn="ctr" rtl="0">
              <a:spcBef>
                <a:spcPts val="0"/>
              </a:spcBef>
              <a:spcAft>
                <a:spcPts val="0"/>
              </a:spcAft>
              <a:buClr>
                <a:schemeClr val="lt1"/>
              </a:buClr>
              <a:buSzPts val="1800"/>
              <a:buNone/>
              <a:defRPr sz="1800">
                <a:solidFill>
                  <a:schemeClr val="lt1"/>
                </a:solidFill>
              </a:defRPr>
            </a:lvl7pPr>
            <a:lvl8pPr lvl="7" algn="ctr" rtl="0">
              <a:spcBef>
                <a:spcPts val="0"/>
              </a:spcBef>
              <a:spcAft>
                <a:spcPts val="0"/>
              </a:spcAft>
              <a:buClr>
                <a:schemeClr val="lt1"/>
              </a:buClr>
              <a:buSzPts val="1800"/>
              <a:buNone/>
              <a:defRPr sz="1800">
                <a:solidFill>
                  <a:schemeClr val="lt1"/>
                </a:solidFill>
              </a:defRPr>
            </a:lvl8pPr>
            <a:lvl9pPr lvl="8" algn="ctr" rtl="0">
              <a:spcBef>
                <a:spcPts val="0"/>
              </a:spcBef>
              <a:spcAft>
                <a:spcPts val="0"/>
              </a:spcAft>
              <a:buClr>
                <a:schemeClr val="lt1"/>
              </a:buClr>
              <a:buSzPts val="1800"/>
              <a:buNone/>
              <a:defRPr sz="1800">
                <a:solidFill>
                  <a:schemeClr val="lt1"/>
                </a:solidFill>
              </a:defRPr>
            </a:lvl9pPr>
          </a:lstStyle>
          <a:p>
            <a:endParaRPr/>
          </a:p>
        </p:txBody>
      </p:sp>
      <p:sp>
        <p:nvSpPr>
          <p:cNvPr id="209" name="Google Shape;209;p16"/>
          <p:cNvSpPr txBox="1">
            <a:spLocks noGrp="1"/>
          </p:cNvSpPr>
          <p:nvPr>
            <p:ph type="ctrTitle" idx="2"/>
          </p:nvPr>
        </p:nvSpPr>
        <p:spPr>
          <a:xfrm flipH="1">
            <a:off x="4714188" y="1775427"/>
            <a:ext cx="2163900" cy="356700"/>
          </a:xfrm>
          <a:prstGeom prst="rect">
            <a:avLst/>
          </a:prstGeom>
        </p:spPr>
        <p:txBody>
          <a:bodyPr spcFirstLastPara="1" wrap="square" lIns="91425" tIns="0" rIns="91425" bIns="0" anchor="b" anchorCtr="0">
            <a:noAutofit/>
          </a:bodyPr>
          <a:lstStyle>
            <a:lvl1pPr lvl="0" algn="r" rtl="0">
              <a:spcBef>
                <a:spcPts val="0"/>
              </a:spcBef>
              <a:spcAft>
                <a:spcPts val="0"/>
              </a:spcAft>
              <a:buSzPts val="2400"/>
              <a:buNone/>
              <a:defRPr sz="2200"/>
            </a:lvl1pPr>
            <a:lvl2pPr lvl="1" algn="ctr" rtl="0">
              <a:spcBef>
                <a:spcPts val="0"/>
              </a:spcBef>
              <a:spcAft>
                <a:spcPts val="0"/>
              </a:spcAft>
              <a:buClr>
                <a:schemeClr val="lt1"/>
              </a:buClr>
              <a:buSzPts val="1800"/>
              <a:buNone/>
              <a:defRPr sz="1800">
                <a:solidFill>
                  <a:schemeClr val="lt1"/>
                </a:solidFill>
              </a:defRPr>
            </a:lvl2pPr>
            <a:lvl3pPr lvl="2" algn="ctr" rtl="0">
              <a:spcBef>
                <a:spcPts val="0"/>
              </a:spcBef>
              <a:spcAft>
                <a:spcPts val="0"/>
              </a:spcAft>
              <a:buClr>
                <a:schemeClr val="lt1"/>
              </a:buClr>
              <a:buSzPts val="1800"/>
              <a:buNone/>
              <a:defRPr sz="1800">
                <a:solidFill>
                  <a:schemeClr val="lt1"/>
                </a:solidFill>
              </a:defRPr>
            </a:lvl3pPr>
            <a:lvl4pPr lvl="3" algn="ctr" rtl="0">
              <a:spcBef>
                <a:spcPts val="0"/>
              </a:spcBef>
              <a:spcAft>
                <a:spcPts val="0"/>
              </a:spcAft>
              <a:buClr>
                <a:schemeClr val="lt1"/>
              </a:buClr>
              <a:buSzPts val="1800"/>
              <a:buNone/>
              <a:defRPr sz="1800">
                <a:solidFill>
                  <a:schemeClr val="lt1"/>
                </a:solidFill>
              </a:defRPr>
            </a:lvl4pPr>
            <a:lvl5pPr lvl="4" algn="ctr" rtl="0">
              <a:spcBef>
                <a:spcPts val="0"/>
              </a:spcBef>
              <a:spcAft>
                <a:spcPts val="0"/>
              </a:spcAft>
              <a:buClr>
                <a:schemeClr val="lt1"/>
              </a:buClr>
              <a:buSzPts val="1800"/>
              <a:buNone/>
              <a:defRPr sz="1800">
                <a:solidFill>
                  <a:schemeClr val="lt1"/>
                </a:solidFill>
              </a:defRPr>
            </a:lvl5pPr>
            <a:lvl6pPr lvl="5" algn="ctr" rtl="0">
              <a:spcBef>
                <a:spcPts val="0"/>
              </a:spcBef>
              <a:spcAft>
                <a:spcPts val="0"/>
              </a:spcAft>
              <a:buClr>
                <a:schemeClr val="lt1"/>
              </a:buClr>
              <a:buSzPts val="1800"/>
              <a:buNone/>
              <a:defRPr sz="1800">
                <a:solidFill>
                  <a:schemeClr val="lt1"/>
                </a:solidFill>
              </a:defRPr>
            </a:lvl6pPr>
            <a:lvl7pPr lvl="6" algn="ctr" rtl="0">
              <a:spcBef>
                <a:spcPts val="0"/>
              </a:spcBef>
              <a:spcAft>
                <a:spcPts val="0"/>
              </a:spcAft>
              <a:buClr>
                <a:schemeClr val="lt1"/>
              </a:buClr>
              <a:buSzPts val="1800"/>
              <a:buNone/>
              <a:defRPr sz="1800">
                <a:solidFill>
                  <a:schemeClr val="lt1"/>
                </a:solidFill>
              </a:defRPr>
            </a:lvl7pPr>
            <a:lvl8pPr lvl="7" algn="ctr" rtl="0">
              <a:spcBef>
                <a:spcPts val="0"/>
              </a:spcBef>
              <a:spcAft>
                <a:spcPts val="0"/>
              </a:spcAft>
              <a:buClr>
                <a:schemeClr val="lt1"/>
              </a:buClr>
              <a:buSzPts val="1800"/>
              <a:buNone/>
              <a:defRPr sz="1800">
                <a:solidFill>
                  <a:schemeClr val="lt1"/>
                </a:solidFill>
              </a:defRPr>
            </a:lvl8pPr>
            <a:lvl9pPr lvl="8" algn="ctr" rtl="0">
              <a:spcBef>
                <a:spcPts val="0"/>
              </a:spcBef>
              <a:spcAft>
                <a:spcPts val="0"/>
              </a:spcAft>
              <a:buClr>
                <a:schemeClr val="lt1"/>
              </a:buClr>
              <a:buSzPts val="1800"/>
              <a:buNone/>
              <a:defRPr sz="1800">
                <a:solidFill>
                  <a:schemeClr val="lt1"/>
                </a:solidFill>
              </a:defRPr>
            </a:lvl9pPr>
          </a:lstStyle>
          <a:p>
            <a:endParaRPr/>
          </a:p>
        </p:txBody>
      </p:sp>
      <p:sp>
        <p:nvSpPr>
          <p:cNvPr id="210" name="Google Shape;210;p16"/>
          <p:cNvSpPr txBox="1">
            <a:spLocks noGrp="1"/>
          </p:cNvSpPr>
          <p:nvPr>
            <p:ph type="subTitle" idx="1"/>
          </p:nvPr>
        </p:nvSpPr>
        <p:spPr>
          <a:xfrm flipH="1">
            <a:off x="4714175" y="2208199"/>
            <a:ext cx="2163900" cy="413100"/>
          </a:xfrm>
          <a:prstGeom prst="rect">
            <a:avLst/>
          </a:prstGeom>
        </p:spPr>
        <p:txBody>
          <a:bodyPr spcFirstLastPara="1" wrap="square" lIns="91425" tIns="0" rIns="91425" bIns="91425" anchor="t" anchorCtr="0">
            <a:noAutofit/>
          </a:bodyPr>
          <a:lstStyle>
            <a:lvl1pPr lvl="0" algn="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211" name="Google Shape;211;p16"/>
          <p:cNvSpPr txBox="1">
            <a:spLocks noGrp="1"/>
          </p:cNvSpPr>
          <p:nvPr>
            <p:ph type="ctrTitle" idx="3"/>
          </p:nvPr>
        </p:nvSpPr>
        <p:spPr>
          <a:xfrm flipH="1">
            <a:off x="2266001" y="3155675"/>
            <a:ext cx="2163900" cy="356700"/>
          </a:xfrm>
          <a:prstGeom prst="rect">
            <a:avLst/>
          </a:prstGeom>
        </p:spPr>
        <p:txBody>
          <a:bodyPr spcFirstLastPara="1" wrap="square" lIns="91425" tIns="0" rIns="91425" bIns="0" anchor="b" anchorCtr="0">
            <a:noAutofit/>
          </a:bodyPr>
          <a:lstStyle>
            <a:lvl1pPr lvl="0" rtl="0">
              <a:spcBef>
                <a:spcPts val="0"/>
              </a:spcBef>
              <a:spcAft>
                <a:spcPts val="0"/>
              </a:spcAft>
              <a:buSzPts val="2400"/>
              <a:buNone/>
              <a:defRPr sz="2200"/>
            </a:lvl1pPr>
            <a:lvl2pPr lvl="1" algn="ctr" rtl="0">
              <a:spcBef>
                <a:spcPts val="0"/>
              </a:spcBef>
              <a:spcAft>
                <a:spcPts val="0"/>
              </a:spcAft>
              <a:buClr>
                <a:schemeClr val="lt1"/>
              </a:buClr>
              <a:buSzPts val="1800"/>
              <a:buNone/>
              <a:defRPr sz="1800">
                <a:solidFill>
                  <a:schemeClr val="lt1"/>
                </a:solidFill>
              </a:defRPr>
            </a:lvl2pPr>
            <a:lvl3pPr lvl="2" algn="ctr" rtl="0">
              <a:spcBef>
                <a:spcPts val="0"/>
              </a:spcBef>
              <a:spcAft>
                <a:spcPts val="0"/>
              </a:spcAft>
              <a:buClr>
                <a:schemeClr val="lt1"/>
              </a:buClr>
              <a:buSzPts val="1800"/>
              <a:buNone/>
              <a:defRPr sz="1800">
                <a:solidFill>
                  <a:schemeClr val="lt1"/>
                </a:solidFill>
              </a:defRPr>
            </a:lvl3pPr>
            <a:lvl4pPr lvl="3" algn="ctr" rtl="0">
              <a:spcBef>
                <a:spcPts val="0"/>
              </a:spcBef>
              <a:spcAft>
                <a:spcPts val="0"/>
              </a:spcAft>
              <a:buClr>
                <a:schemeClr val="lt1"/>
              </a:buClr>
              <a:buSzPts val="1800"/>
              <a:buNone/>
              <a:defRPr sz="1800">
                <a:solidFill>
                  <a:schemeClr val="lt1"/>
                </a:solidFill>
              </a:defRPr>
            </a:lvl4pPr>
            <a:lvl5pPr lvl="4" algn="ctr" rtl="0">
              <a:spcBef>
                <a:spcPts val="0"/>
              </a:spcBef>
              <a:spcAft>
                <a:spcPts val="0"/>
              </a:spcAft>
              <a:buClr>
                <a:schemeClr val="lt1"/>
              </a:buClr>
              <a:buSzPts val="1800"/>
              <a:buNone/>
              <a:defRPr sz="1800">
                <a:solidFill>
                  <a:schemeClr val="lt1"/>
                </a:solidFill>
              </a:defRPr>
            </a:lvl5pPr>
            <a:lvl6pPr lvl="5" algn="ctr" rtl="0">
              <a:spcBef>
                <a:spcPts val="0"/>
              </a:spcBef>
              <a:spcAft>
                <a:spcPts val="0"/>
              </a:spcAft>
              <a:buClr>
                <a:schemeClr val="lt1"/>
              </a:buClr>
              <a:buSzPts val="1800"/>
              <a:buNone/>
              <a:defRPr sz="1800">
                <a:solidFill>
                  <a:schemeClr val="lt1"/>
                </a:solidFill>
              </a:defRPr>
            </a:lvl6pPr>
            <a:lvl7pPr lvl="6" algn="ctr" rtl="0">
              <a:spcBef>
                <a:spcPts val="0"/>
              </a:spcBef>
              <a:spcAft>
                <a:spcPts val="0"/>
              </a:spcAft>
              <a:buClr>
                <a:schemeClr val="lt1"/>
              </a:buClr>
              <a:buSzPts val="1800"/>
              <a:buNone/>
              <a:defRPr sz="1800">
                <a:solidFill>
                  <a:schemeClr val="lt1"/>
                </a:solidFill>
              </a:defRPr>
            </a:lvl7pPr>
            <a:lvl8pPr lvl="7" algn="ctr" rtl="0">
              <a:spcBef>
                <a:spcPts val="0"/>
              </a:spcBef>
              <a:spcAft>
                <a:spcPts val="0"/>
              </a:spcAft>
              <a:buClr>
                <a:schemeClr val="lt1"/>
              </a:buClr>
              <a:buSzPts val="1800"/>
              <a:buNone/>
              <a:defRPr sz="1800">
                <a:solidFill>
                  <a:schemeClr val="lt1"/>
                </a:solidFill>
              </a:defRPr>
            </a:lvl8pPr>
            <a:lvl9pPr lvl="8" algn="ctr" rtl="0">
              <a:spcBef>
                <a:spcPts val="0"/>
              </a:spcBef>
              <a:spcAft>
                <a:spcPts val="0"/>
              </a:spcAft>
              <a:buClr>
                <a:schemeClr val="lt1"/>
              </a:buClr>
              <a:buSzPts val="1800"/>
              <a:buNone/>
              <a:defRPr sz="1800">
                <a:solidFill>
                  <a:schemeClr val="lt1"/>
                </a:solidFill>
              </a:defRPr>
            </a:lvl9pPr>
          </a:lstStyle>
          <a:p>
            <a:endParaRPr/>
          </a:p>
        </p:txBody>
      </p:sp>
      <p:sp>
        <p:nvSpPr>
          <p:cNvPr id="212" name="Google Shape;212;p16"/>
          <p:cNvSpPr txBox="1">
            <a:spLocks noGrp="1"/>
          </p:cNvSpPr>
          <p:nvPr>
            <p:ph type="subTitle" idx="4"/>
          </p:nvPr>
        </p:nvSpPr>
        <p:spPr>
          <a:xfrm flipH="1">
            <a:off x="2266000" y="3585925"/>
            <a:ext cx="2163900" cy="413100"/>
          </a:xfrm>
          <a:prstGeom prst="rect">
            <a:avLst/>
          </a:prstGeom>
        </p:spPr>
        <p:txBody>
          <a:bodyPr spcFirstLastPara="1" wrap="square" lIns="91425" tIns="0" rIns="91425" bIns="91425" anchor="t" anchorCtr="0">
            <a:noAutofit/>
          </a:bodyPr>
          <a:lstStyle>
            <a:lvl1pPr lvl="0"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213" name="Google Shape;213;p16"/>
          <p:cNvSpPr txBox="1">
            <a:spLocks noGrp="1"/>
          </p:cNvSpPr>
          <p:nvPr>
            <p:ph type="ctrTitle" idx="5"/>
          </p:nvPr>
        </p:nvSpPr>
        <p:spPr>
          <a:xfrm flipH="1">
            <a:off x="4714200" y="3155754"/>
            <a:ext cx="2163900" cy="356700"/>
          </a:xfrm>
          <a:prstGeom prst="rect">
            <a:avLst/>
          </a:prstGeom>
        </p:spPr>
        <p:txBody>
          <a:bodyPr spcFirstLastPara="1" wrap="square" lIns="91425" tIns="0" rIns="91425" bIns="0" anchor="b" anchorCtr="0">
            <a:noAutofit/>
          </a:bodyPr>
          <a:lstStyle>
            <a:lvl1pPr lvl="0" algn="r" rtl="0">
              <a:spcBef>
                <a:spcPts val="0"/>
              </a:spcBef>
              <a:spcAft>
                <a:spcPts val="0"/>
              </a:spcAft>
              <a:buSzPts val="2400"/>
              <a:buNone/>
              <a:defRPr sz="2200"/>
            </a:lvl1pPr>
            <a:lvl2pPr lvl="1" algn="ctr" rtl="0">
              <a:spcBef>
                <a:spcPts val="0"/>
              </a:spcBef>
              <a:spcAft>
                <a:spcPts val="0"/>
              </a:spcAft>
              <a:buClr>
                <a:schemeClr val="lt1"/>
              </a:buClr>
              <a:buSzPts val="1800"/>
              <a:buNone/>
              <a:defRPr sz="1800">
                <a:solidFill>
                  <a:schemeClr val="lt1"/>
                </a:solidFill>
              </a:defRPr>
            </a:lvl2pPr>
            <a:lvl3pPr lvl="2" algn="ctr" rtl="0">
              <a:spcBef>
                <a:spcPts val="0"/>
              </a:spcBef>
              <a:spcAft>
                <a:spcPts val="0"/>
              </a:spcAft>
              <a:buClr>
                <a:schemeClr val="lt1"/>
              </a:buClr>
              <a:buSzPts val="1800"/>
              <a:buNone/>
              <a:defRPr sz="1800">
                <a:solidFill>
                  <a:schemeClr val="lt1"/>
                </a:solidFill>
              </a:defRPr>
            </a:lvl3pPr>
            <a:lvl4pPr lvl="3" algn="ctr" rtl="0">
              <a:spcBef>
                <a:spcPts val="0"/>
              </a:spcBef>
              <a:spcAft>
                <a:spcPts val="0"/>
              </a:spcAft>
              <a:buClr>
                <a:schemeClr val="lt1"/>
              </a:buClr>
              <a:buSzPts val="1800"/>
              <a:buNone/>
              <a:defRPr sz="1800">
                <a:solidFill>
                  <a:schemeClr val="lt1"/>
                </a:solidFill>
              </a:defRPr>
            </a:lvl4pPr>
            <a:lvl5pPr lvl="4" algn="ctr" rtl="0">
              <a:spcBef>
                <a:spcPts val="0"/>
              </a:spcBef>
              <a:spcAft>
                <a:spcPts val="0"/>
              </a:spcAft>
              <a:buClr>
                <a:schemeClr val="lt1"/>
              </a:buClr>
              <a:buSzPts val="1800"/>
              <a:buNone/>
              <a:defRPr sz="1800">
                <a:solidFill>
                  <a:schemeClr val="lt1"/>
                </a:solidFill>
              </a:defRPr>
            </a:lvl5pPr>
            <a:lvl6pPr lvl="5" algn="ctr" rtl="0">
              <a:spcBef>
                <a:spcPts val="0"/>
              </a:spcBef>
              <a:spcAft>
                <a:spcPts val="0"/>
              </a:spcAft>
              <a:buClr>
                <a:schemeClr val="lt1"/>
              </a:buClr>
              <a:buSzPts val="1800"/>
              <a:buNone/>
              <a:defRPr sz="1800">
                <a:solidFill>
                  <a:schemeClr val="lt1"/>
                </a:solidFill>
              </a:defRPr>
            </a:lvl6pPr>
            <a:lvl7pPr lvl="6" algn="ctr" rtl="0">
              <a:spcBef>
                <a:spcPts val="0"/>
              </a:spcBef>
              <a:spcAft>
                <a:spcPts val="0"/>
              </a:spcAft>
              <a:buClr>
                <a:schemeClr val="lt1"/>
              </a:buClr>
              <a:buSzPts val="1800"/>
              <a:buNone/>
              <a:defRPr sz="1800">
                <a:solidFill>
                  <a:schemeClr val="lt1"/>
                </a:solidFill>
              </a:defRPr>
            </a:lvl7pPr>
            <a:lvl8pPr lvl="7" algn="ctr" rtl="0">
              <a:spcBef>
                <a:spcPts val="0"/>
              </a:spcBef>
              <a:spcAft>
                <a:spcPts val="0"/>
              </a:spcAft>
              <a:buClr>
                <a:schemeClr val="lt1"/>
              </a:buClr>
              <a:buSzPts val="1800"/>
              <a:buNone/>
              <a:defRPr sz="1800">
                <a:solidFill>
                  <a:schemeClr val="lt1"/>
                </a:solidFill>
              </a:defRPr>
            </a:lvl8pPr>
            <a:lvl9pPr lvl="8" algn="ctr" rtl="0">
              <a:spcBef>
                <a:spcPts val="0"/>
              </a:spcBef>
              <a:spcAft>
                <a:spcPts val="0"/>
              </a:spcAft>
              <a:buClr>
                <a:schemeClr val="lt1"/>
              </a:buClr>
              <a:buSzPts val="1800"/>
              <a:buNone/>
              <a:defRPr sz="1800">
                <a:solidFill>
                  <a:schemeClr val="lt1"/>
                </a:solidFill>
              </a:defRPr>
            </a:lvl9pPr>
          </a:lstStyle>
          <a:p>
            <a:endParaRPr/>
          </a:p>
        </p:txBody>
      </p:sp>
      <p:sp>
        <p:nvSpPr>
          <p:cNvPr id="214" name="Google Shape;214;p16"/>
          <p:cNvSpPr txBox="1">
            <a:spLocks noGrp="1"/>
          </p:cNvSpPr>
          <p:nvPr>
            <p:ph type="subTitle" idx="6"/>
          </p:nvPr>
        </p:nvSpPr>
        <p:spPr>
          <a:xfrm flipH="1">
            <a:off x="4714175" y="3585925"/>
            <a:ext cx="2163900" cy="413100"/>
          </a:xfrm>
          <a:prstGeom prst="rect">
            <a:avLst/>
          </a:prstGeom>
        </p:spPr>
        <p:txBody>
          <a:bodyPr spcFirstLastPara="1" wrap="square" lIns="91425" tIns="0" rIns="91425" bIns="91425" anchor="t" anchorCtr="0">
            <a:noAutofit/>
          </a:bodyPr>
          <a:lstStyle>
            <a:lvl1pPr lvl="0" algn="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215" name="Google Shape;215;p16"/>
          <p:cNvSpPr txBox="1">
            <a:spLocks noGrp="1"/>
          </p:cNvSpPr>
          <p:nvPr>
            <p:ph type="title" idx="7"/>
          </p:nvPr>
        </p:nvSpPr>
        <p:spPr>
          <a:xfrm>
            <a:off x="1278050" y="343200"/>
            <a:ext cx="6588000" cy="6690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3000">
                <a:solidFill>
                  <a:schemeClr val="dk2"/>
                </a:solidFill>
              </a:defRPr>
            </a:lvl1pPr>
            <a:lvl2pPr lvl="1" algn="ctr" rtl="0">
              <a:spcBef>
                <a:spcPts val="0"/>
              </a:spcBef>
              <a:spcAft>
                <a:spcPts val="0"/>
              </a:spcAft>
              <a:buNone/>
              <a:defRPr sz="3000">
                <a:solidFill>
                  <a:schemeClr val="dk2"/>
                </a:solidFill>
              </a:defRPr>
            </a:lvl2pPr>
            <a:lvl3pPr lvl="2" algn="ctr" rtl="0">
              <a:spcBef>
                <a:spcPts val="0"/>
              </a:spcBef>
              <a:spcAft>
                <a:spcPts val="0"/>
              </a:spcAft>
              <a:buNone/>
              <a:defRPr sz="3000">
                <a:solidFill>
                  <a:schemeClr val="dk2"/>
                </a:solidFill>
              </a:defRPr>
            </a:lvl3pPr>
            <a:lvl4pPr lvl="3" algn="ctr" rtl="0">
              <a:spcBef>
                <a:spcPts val="0"/>
              </a:spcBef>
              <a:spcAft>
                <a:spcPts val="0"/>
              </a:spcAft>
              <a:buNone/>
              <a:defRPr sz="3000">
                <a:solidFill>
                  <a:schemeClr val="dk2"/>
                </a:solidFill>
              </a:defRPr>
            </a:lvl4pPr>
            <a:lvl5pPr lvl="4" algn="ctr" rtl="0">
              <a:spcBef>
                <a:spcPts val="0"/>
              </a:spcBef>
              <a:spcAft>
                <a:spcPts val="0"/>
              </a:spcAft>
              <a:buNone/>
              <a:defRPr sz="3000">
                <a:solidFill>
                  <a:schemeClr val="dk2"/>
                </a:solidFill>
              </a:defRPr>
            </a:lvl5pPr>
            <a:lvl6pPr lvl="5" algn="ctr" rtl="0">
              <a:spcBef>
                <a:spcPts val="0"/>
              </a:spcBef>
              <a:spcAft>
                <a:spcPts val="0"/>
              </a:spcAft>
              <a:buNone/>
              <a:defRPr sz="3000">
                <a:solidFill>
                  <a:schemeClr val="dk2"/>
                </a:solidFill>
              </a:defRPr>
            </a:lvl6pPr>
            <a:lvl7pPr lvl="6" algn="ctr" rtl="0">
              <a:spcBef>
                <a:spcPts val="0"/>
              </a:spcBef>
              <a:spcAft>
                <a:spcPts val="0"/>
              </a:spcAft>
              <a:buNone/>
              <a:defRPr sz="3000">
                <a:solidFill>
                  <a:schemeClr val="dk2"/>
                </a:solidFill>
              </a:defRPr>
            </a:lvl7pPr>
            <a:lvl8pPr lvl="7" algn="ctr" rtl="0">
              <a:spcBef>
                <a:spcPts val="0"/>
              </a:spcBef>
              <a:spcAft>
                <a:spcPts val="0"/>
              </a:spcAft>
              <a:buNone/>
              <a:defRPr sz="3000">
                <a:solidFill>
                  <a:schemeClr val="dk2"/>
                </a:solidFill>
              </a:defRPr>
            </a:lvl8pPr>
            <a:lvl9pPr lvl="8" algn="ctr" rtl="0">
              <a:spcBef>
                <a:spcPts val="0"/>
              </a:spcBef>
              <a:spcAft>
                <a:spcPts val="0"/>
              </a:spcAft>
              <a:buNone/>
              <a:defRPr sz="3000">
                <a:solidFill>
                  <a:schemeClr val="dk2"/>
                </a:solidFill>
              </a:defRPr>
            </a:lvl9pPr>
          </a:lstStyle>
          <a:p>
            <a:endParaRPr/>
          </a:p>
        </p:txBody>
      </p:sp>
      <p:sp>
        <p:nvSpPr>
          <p:cNvPr id="216" name="Google Shape;216;p16"/>
          <p:cNvSpPr txBox="1">
            <a:spLocks noGrp="1"/>
          </p:cNvSpPr>
          <p:nvPr>
            <p:ph type="subTitle" idx="8"/>
          </p:nvPr>
        </p:nvSpPr>
        <p:spPr>
          <a:xfrm flipH="1">
            <a:off x="2266008" y="2208197"/>
            <a:ext cx="2163900" cy="413100"/>
          </a:xfrm>
          <a:prstGeom prst="rect">
            <a:avLst/>
          </a:prstGeom>
        </p:spPr>
        <p:txBody>
          <a:bodyPr spcFirstLastPara="1" wrap="square" lIns="91425" tIns="0" rIns="91425" bIns="91425" anchor="t" anchorCtr="0">
            <a:noAutofit/>
          </a:bodyPr>
          <a:lstStyle>
            <a:lvl1pPr lvl="0"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 text 1">
  <p:cSld name="CUSTOM_14">
    <p:spTree>
      <p:nvGrpSpPr>
        <p:cNvPr id="1" name="Shape 217"/>
        <p:cNvGrpSpPr/>
        <p:nvPr/>
      </p:nvGrpSpPr>
      <p:grpSpPr>
        <a:xfrm>
          <a:off x="0" y="0"/>
          <a:ext cx="0" cy="0"/>
          <a:chOff x="0" y="0"/>
          <a:chExt cx="0" cy="0"/>
        </a:xfrm>
      </p:grpSpPr>
      <p:sp>
        <p:nvSpPr>
          <p:cNvPr id="218" name="Google Shape;218;p17"/>
          <p:cNvSpPr/>
          <p:nvPr/>
        </p:nvSpPr>
        <p:spPr>
          <a:xfrm>
            <a:off x="6200875" y="1515825"/>
            <a:ext cx="2943127" cy="241405"/>
          </a:xfrm>
          <a:custGeom>
            <a:avLst/>
            <a:gdLst/>
            <a:ahLst/>
            <a:cxnLst/>
            <a:rect l="l" t="t" r="r" b="b"/>
            <a:pathLst>
              <a:path w="146079" h="5859" extrusionOk="0">
                <a:moveTo>
                  <a:pt x="1" y="1"/>
                </a:moveTo>
                <a:lnTo>
                  <a:pt x="1" y="5858"/>
                </a:lnTo>
                <a:lnTo>
                  <a:pt x="146079" y="5858"/>
                </a:lnTo>
                <a:lnTo>
                  <a:pt x="146079" y="1"/>
                </a:lnTo>
                <a:close/>
              </a:path>
            </a:pathLst>
          </a:custGeom>
          <a:solidFill>
            <a:srgbClr val="FFFFFF">
              <a:alpha val="18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17"/>
          <p:cNvSpPr txBox="1">
            <a:spLocks noGrp="1"/>
          </p:cNvSpPr>
          <p:nvPr>
            <p:ph type="body" idx="1"/>
          </p:nvPr>
        </p:nvSpPr>
        <p:spPr>
          <a:xfrm>
            <a:off x="5438700" y="1973025"/>
            <a:ext cx="3124200" cy="2130900"/>
          </a:xfrm>
          <a:prstGeom prst="rect">
            <a:avLst/>
          </a:prstGeom>
        </p:spPr>
        <p:txBody>
          <a:bodyPr spcFirstLastPara="1" wrap="square" lIns="91425" tIns="91425" rIns="91425" bIns="91425" anchor="t" anchorCtr="0">
            <a:noAutofit/>
          </a:bodyPr>
          <a:lstStyle>
            <a:lvl1pPr marL="457200" lvl="0" indent="-330200" algn="r" rtl="0">
              <a:lnSpc>
                <a:spcPct val="100000"/>
              </a:lnSpc>
              <a:spcBef>
                <a:spcPts val="0"/>
              </a:spcBef>
              <a:spcAft>
                <a:spcPts val="0"/>
              </a:spcAft>
              <a:buSzPts val="1600"/>
              <a:buFont typeface="Raleway SemiBold"/>
              <a:buChar char="●"/>
              <a:defRPr sz="1600"/>
            </a:lvl1pPr>
            <a:lvl2pPr marL="914400" lvl="1" indent="-330200" algn="r" rtl="0">
              <a:spcBef>
                <a:spcPts val="0"/>
              </a:spcBef>
              <a:spcAft>
                <a:spcPts val="0"/>
              </a:spcAft>
              <a:buSzPts val="1600"/>
              <a:buFont typeface="Nunito Light"/>
              <a:buChar char="○"/>
              <a:defRPr sz="1600"/>
            </a:lvl2pPr>
            <a:lvl3pPr marL="1371600" lvl="2" indent="-330200" algn="r" rtl="0">
              <a:spcBef>
                <a:spcPts val="1600"/>
              </a:spcBef>
              <a:spcAft>
                <a:spcPts val="0"/>
              </a:spcAft>
              <a:buSzPts val="1600"/>
              <a:buFont typeface="Nunito Light"/>
              <a:buChar char="■"/>
              <a:defRPr sz="1600"/>
            </a:lvl3pPr>
            <a:lvl4pPr marL="1828800" lvl="3" indent="-330200" algn="r" rtl="0">
              <a:spcBef>
                <a:spcPts val="1600"/>
              </a:spcBef>
              <a:spcAft>
                <a:spcPts val="0"/>
              </a:spcAft>
              <a:buSzPts val="1600"/>
              <a:buFont typeface="Nunito Light"/>
              <a:buChar char="●"/>
              <a:defRPr sz="1600"/>
            </a:lvl4pPr>
            <a:lvl5pPr marL="2286000" lvl="4" indent="-330200" algn="r" rtl="0">
              <a:spcBef>
                <a:spcPts val="1600"/>
              </a:spcBef>
              <a:spcAft>
                <a:spcPts val="0"/>
              </a:spcAft>
              <a:buSzPts val="1600"/>
              <a:buFont typeface="Nunito Light"/>
              <a:buChar char="○"/>
              <a:defRPr sz="1600"/>
            </a:lvl5pPr>
            <a:lvl6pPr marL="2743200" lvl="5" indent="-330200" algn="r" rtl="0">
              <a:spcBef>
                <a:spcPts val="1600"/>
              </a:spcBef>
              <a:spcAft>
                <a:spcPts val="0"/>
              </a:spcAft>
              <a:buSzPts val="1600"/>
              <a:buFont typeface="Nunito Light"/>
              <a:buChar char="■"/>
              <a:defRPr sz="1600"/>
            </a:lvl6pPr>
            <a:lvl7pPr marL="3200400" lvl="6" indent="-330200" algn="r" rtl="0">
              <a:spcBef>
                <a:spcPts val="1600"/>
              </a:spcBef>
              <a:spcAft>
                <a:spcPts val="0"/>
              </a:spcAft>
              <a:buSzPts val="1600"/>
              <a:buFont typeface="Nunito Light"/>
              <a:buChar char="●"/>
              <a:defRPr sz="1600"/>
            </a:lvl7pPr>
            <a:lvl8pPr marL="3657600" lvl="7" indent="-330200" algn="r" rtl="0">
              <a:spcBef>
                <a:spcPts val="1600"/>
              </a:spcBef>
              <a:spcAft>
                <a:spcPts val="0"/>
              </a:spcAft>
              <a:buSzPts val="1600"/>
              <a:buFont typeface="Nunito Light"/>
              <a:buChar char="○"/>
              <a:defRPr sz="1600"/>
            </a:lvl8pPr>
            <a:lvl9pPr marL="4114800" lvl="8" indent="-330200" algn="r" rtl="0">
              <a:spcBef>
                <a:spcPts val="1600"/>
              </a:spcBef>
              <a:spcAft>
                <a:spcPts val="1600"/>
              </a:spcAft>
              <a:buSzPts val="1600"/>
              <a:buFont typeface="Nunito Light"/>
              <a:buChar char="■"/>
              <a:defRPr sz="1600"/>
            </a:lvl9pPr>
          </a:lstStyle>
          <a:p>
            <a:endParaRPr/>
          </a:p>
        </p:txBody>
      </p:sp>
      <p:sp>
        <p:nvSpPr>
          <p:cNvPr id="220" name="Google Shape;220;p17"/>
          <p:cNvSpPr txBox="1">
            <a:spLocks noGrp="1"/>
          </p:cNvSpPr>
          <p:nvPr>
            <p:ph type="title"/>
          </p:nvPr>
        </p:nvSpPr>
        <p:spPr>
          <a:xfrm>
            <a:off x="5438775" y="1168325"/>
            <a:ext cx="3124200" cy="669000"/>
          </a:xfrm>
          <a:prstGeom prst="rect">
            <a:avLst/>
          </a:prstGeom>
        </p:spPr>
        <p:txBody>
          <a:bodyPr spcFirstLastPara="1" wrap="square" lIns="91425" tIns="91425" rIns="91425" bIns="91425" anchor="t" anchorCtr="0">
            <a:noAutofit/>
          </a:bodyPr>
          <a:lstStyle>
            <a:lvl1pPr lvl="0" algn="r" rtl="0">
              <a:spcBef>
                <a:spcPts val="0"/>
              </a:spcBef>
              <a:spcAft>
                <a:spcPts val="0"/>
              </a:spcAft>
              <a:buNone/>
              <a:defRPr sz="3000">
                <a:solidFill>
                  <a:schemeClr val="dk2"/>
                </a:solidFill>
              </a:defRPr>
            </a:lvl1pPr>
            <a:lvl2pPr lvl="1" rtl="0">
              <a:spcBef>
                <a:spcPts val="0"/>
              </a:spcBef>
              <a:spcAft>
                <a:spcPts val="0"/>
              </a:spcAft>
              <a:buNone/>
              <a:defRPr sz="3000"/>
            </a:lvl2pPr>
            <a:lvl3pPr lvl="2" rtl="0">
              <a:spcBef>
                <a:spcPts val="0"/>
              </a:spcBef>
              <a:spcAft>
                <a:spcPts val="0"/>
              </a:spcAft>
              <a:buNone/>
              <a:defRPr sz="3000"/>
            </a:lvl3pPr>
            <a:lvl4pPr lvl="3" rtl="0">
              <a:spcBef>
                <a:spcPts val="0"/>
              </a:spcBef>
              <a:spcAft>
                <a:spcPts val="0"/>
              </a:spcAft>
              <a:buNone/>
              <a:defRPr sz="3000"/>
            </a:lvl4pPr>
            <a:lvl5pPr lvl="4" rtl="0">
              <a:spcBef>
                <a:spcPts val="0"/>
              </a:spcBef>
              <a:spcAft>
                <a:spcPts val="0"/>
              </a:spcAft>
              <a:buNone/>
              <a:defRPr sz="3000"/>
            </a:lvl5pPr>
            <a:lvl6pPr lvl="5" rtl="0">
              <a:spcBef>
                <a:spcPts val="0"/>
              </a:spcBef>
              <a:spcAft>
                <a:spcPts val="0"/>
              </a:spcAft>
              <a:buNone/>
              <a:defRPr sz="3000"/>
            </a:lvl6pPr>
            <a:lvl7pPr lvl="6" rtl="0">
              <a:spcBef>
                <a:spcPts val="0"/>
              </a:spcBef>
              <a:spcAft>
                <a:spcPts val="0"/>
              </a:spcAft>
              <a:buNone/>
              <a:defRPr sz="3000"/>
            </a:lvl7pPr>
            <a:lvl8pPr lvl="7" rtl="0">
              <a:spcBef>
                <a:spcPts val="0"/>
              </a:spcBef>
              <a:spcAft>
                <a:spcPts val="0"/>
              </a:spcAft>
              <a:buNone/>
              <a:defRPr sz="3000"/>
            </a:lvl8pPr>
            <a:lvl9pPr lvl="8" rtl="0">
              <a:spcBef>
                <a:spcPts val="0"/>
              </a:spcBef>
              <a:spcAft>
                <a:spcPts val="0"/>
              </a:spcAft>
              <a:buNone/>
              <a:defRPr sz="3000"/>
            </a:lvl9pPr>
          </a:lstStyle>
          <a:p>
            <a:endParaRPr/>
          </a:p>
        </p:txBody>
      </p:sp>
      <p:sp>
        <p:nvSpPr>
          <p:cNvPr id="221" name="Google Shape;221;p17"/>
          <p:cNvSpPr/>
          <p:nvPr/>
        </p:nvSpPr>
        <p:spPr>
          <a:xfrm>
            <a:off x="8318280" y="5018272"/>
            <a:ext cx="825726" cy="125232"/>
          </a:xfrm>
          <a:custGeom>
            <a:avLst/>
            <a:gdLst/>
            <a:ahLst/>
            <a:cxnLst/>
            <a:rect l="l" t="t" r="r" b="b"/>
            <a:pathLst>
              <a:path w="15396" h="2335" extrusionOk="0">
                <a:moveTo>
                  <a:pt x="1" y="1"/>
                </a:moveTo>
                <a:lnTo>
                  <a:pt x="1" y="2335"/>
                </a:lnTo>
                <a:lnTo>
                  <a:pt x="15395" y="2335"/>
                </a:lnTo>
                <a:lnTo>
                  <a:pt x="1539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17"/>
          <p:cNvSpPr/>
          <p:nvPr/>
        </p:nvSpPr>
        <p:spPr>
          <a:xfrm>
            <a:off x="6473454" y="5018272"/>
            <a:ext cx="1685830" cy="125232"/>
          </a:xfrm>
          <a:custGeom>
            <a:avLst/>
            <a:gdLst/>
            <a:ahLst/>
            <a:cxnLst/>
            <a:rect l="l" t="t" r="r" b="b"/>
            <a:pathLst>
              <a:path w="31433" h="2335" extrusionOk="0">
                <a:moveTo>
                  <a:pt x="0" y="1"/>
                </a:moveTo>
                <a:lnTo>
                  <a:pt x="0" y="2335"/>
                </a:lnTo>
                <a:lnTo>
                  <a:pt x="31433" y="2335"/>
                </a:lnTo>
                <a:lnTo>
                  <a:pt x="3143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7"/>
          <p:cNvSpPr/>
          <p:nvPr/>
        </p:nvSpPr>
        <p:spPr>
          <a:xfrm>
            <a:off x="6031569" y="4810127"/>
            <a:ext cx="2520459" cy="125875"/>
          </a:xfrm>
          <a:custGeom>
            <a:avLst/>
            <a:gdLst/>
            <a:ahLst/>
            <a:cxnLst/>
            <a:rect l="l" t="t" r="r" b="b"/>
            <a:pathLst>
              <a:path w="46995" h="2347" extrusionOk="0">
                <a:moveTo>
                  <a:pt x="0" y="1"/>
                </a:moveTo>
                <a:lnTo>
                  <a:pt x="0" y="2346"/>
                </a:lnTo>
                <a:lnTo>
                  <a:pt x="46994" y="2346"/>
                </a:lnTo>
                <a:lnTo>
                  <a:pt x="4699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7"/>
          <p:cNvSpPr/>
          <p:nvPr/>
        </p:nvSpPr>
        <p:spPr>
          <a:xfrm>
            <a:off x="5564744" y="4810127"/>
            <a:ext cx="285486" cy="125875"/>
          </a:xfrm>
          <a:custGeom>
            <a:avLst/>
            <a:gdLst/>
            <a:ahLst/>
            <a:cxnLst/>
            <a:rect l="l" t="t" r="r" b="b"/>
            <a:pathLst>
              <a:path w="5323" h="2347" extrusionOk="0">
                <a:moveTo>
                  <a:pt x="1" y="1"/>
                </a:moveTo>
                <a:lnTo>
                  <a:pt x="1" y="2346"/>
                </a:lnTo>
                <a:lnTo>
                  <a:pt x="5323" y="2346"/>
                </a:lnTo>
                <a:lnTo>
                  <a:pt x="532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text 2">
  <p:cSld name="CUSTOM_4_1">
    <p:spTree>
      <p:nvGrpSpPr>
        <p:cNvPr id="1" name="Shape 225"/>
        <p:cNvGrpSpPr/>
        <p:nvPr/>
      </p:nvGrpSpPr>
      <p:grpSpPr>
        <a:xfrm>
          <a:off x="0" y="0"/>
          <a:ext cx="0" cy="0"/>
          <a:chOff x="0" y="0"/>
          <a:chExt cx="0" cy="0"/>
        </a:xfrm>
      </p:grpSpPr>
      <p:sp>
        <p:nvSpPr>
          <p:cNvPr id="226" name="Google Shape;226;p18"/>
          <p:cNvSpPr/>
          <p:nvPr/>
        </p:nvSpPr>
        <p:spPr>
          <a:xfrm flipH="1">
            <a:off x="-4" y="2089950"/>
            <a:ext cx="1766704" cy="356851"/>
          </a:xfrm>
          <a:custGeom>
            <a:avLst/>
            <a:gdLst/>
            <a:ahLst/>
            <a:cxnLst/>
            <a:rect l="l" t="t" r="r" b="b"/>
            <a:pathLst>
              <a:path w="15325" h="2775" extrusionOk="0">
                <a:moveTo>
                  <a:pt x="1" y="0"/>
                </a:moveTo>
                <a:lnTo>
                  <a:pt x="1" y="2774"/>
                </a:lnTo>
                <a:lnTo>
                  <a:pt x="15324" y="2774"/>
                </a:lnTo>
                <a:lnTo>
                  <a:pt x="15324" y="0"/>
                </a:lnTo>
                <a:close/>
              </a:path>
            </a:pathLst>
          </a:custGeom>
          <a:solidFill>
            <a:srgbClr val="FFFFFF">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8"/>
          <p:cNvSpPr/>
          <p:nvPr/>
        </p:nvSpPr>
        <p:spPr>
          <a:xfrm flipH="1">
            <a:off x="6715125" y="2089950"/>
            <a:ext cx="2071751" cy="356851"/>
          </a:xfrm>
          <a:custGeom>
            <a:avLst/>
            <a:gdLst/>
            <a:ahLst/>
            <a:cxnLst/>
            <a:rect l="l" t="t" r="r" b="b"/>
            <a:pathLst>
              <a:path w="4300" h="2775" extrusionOk="0">
                <a:moveTo>
                  <a:pt x="1" y="0"/>
                </a:moveTo>
                <a:lnTo>
                  <a:pt x="1" y="2774"/>
                </a:lnTo>
                <a:lnTo>
                  <a:pt x="4299" y="2774"/>
                </a:lnTo>
                <a:lnTo>
                  <a:pt x="4299" y="0"/>
                </a:lnTo>
                <a:close/>
              </a:path>
            </a:pathLst>
          </a:custGeom>
          <a:solidFill>
            <a:srgbClr val="FFFFFF">
              <a:alpha val="19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18"/>
          <p:cNvSpPr/>
          <p:nvPr/>
        </p:nvSpPr>
        <p:spPr>
          <a:xfrm flipH="1">
            <a:off x="1229469" y="1500450"/>
            <a:ext cx="1104154" cy="356872"/>
          </a:xfrm>
          <a:custGeom>
            <a:avLst/>
            <a:gdLst/>
            <a:ahLst/>
            <a:cxnLst/>
            <a:rect l="l" t="t" r="r" b="b"/>
            <a:pathLst>
              <a:path w="18027" h="2775" extrusionOk="0">
                <a:moveTo>
                  <a:pt x="0" y="0"/>
                </a:moveTo>
                <a:lnTo>
                  <a:pt x="0" y="2774"/>
                </a:lnTo>
                <a:lnTo>
                  <a:pt x="18026" y="2774"/>
                </a:lnTo>
                <a:lnTo>
                  <a:pt x="18026" y="0"/>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8"/>
          <p:cNvSpPr/>
          <p:nvPr/>
        </p:nvSpPr>
        <p:spPr>
          <a:xfrm flipH="1">
            <a:off x="66" y="2679300"/>
            <a:ext cx="2247805" cy="355450"/>
          </a:xfrm>
          <a:custGeom>
            <a:avLst/>
            <a:gdLst/>
            <a:ahLst/>
            <a:cxnLst/>
            <a:rect l="l" t="t" r="r" b="b"/>
            <a:pathLst>
              <a:path w="12872" h="2764" extrusionOk="0">
                <a:moveTo>
                  <a:pt x="1" y="1"/>
                </a:moveTo>
                <a:lnTo>
                  <a:pt x="1" y="2763"/>
                </a:lnTo>
                <a:lnTo>
                  <a:pt x="12871" y="2763"/>
                </a:lnTo>
                <a:lnTo>
                  <a:pt x="12871" y="1"/>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8"/>
          <p:cNvSpPr/>
          <p:nvPr/>
        </p:nvSpPr>
        <p:spPr>
          <a:xfrm flipH="1">
            <a:off x="23" y="1500450"/>
            <a:ext cx="1038298" cy="356872"/>
          </a:xfrm>
          <a:custGeom>
            <a:avLst/>
            <a:gdLst/>
            <a:ahLst/>
            <a:cxnLst/>
            <a:rect l="l" t="t" r="r" b="b"/>
            <a:pathLst>
              <a:path w="2882" h="2775" extrusionOk="0">
                <a:moveTo>
                  <a:pt x="1" y="0"/>
                </a:moveTo>
                <a:lnTo>
                  <a:pt x="1" y="2774"/>
                </a:lnTo>
                <a:lnTo>
                  <a:pt x="2882" y="2774"/>
                </a:lnTo>
                <a:lnTo>
                  <a:pt x="28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8"/>
          <p:cNvSpPr/>
          <p:nvPr/>
        </p:nvSpPr>
        <p:spPr>
          <a:xfrm flipH="1">
            <a:off x="1299983" y="3268775"/>
            <a:ext cx="1104128" cy="355450"/>
          </a:xfrm>
          <a:custGeom>
            <a:avLst/>
            <a:gdLst/>
            <a:ahLst/>
            <a:cxnLst/>
            <a:rect l="l" t="t" r="r" b="b"/>
            <a:pathLst>
              <a:path w="18396" h="2764" extrusionOk="0">
                <a:moveTo>
                  <a:pt x="1" y="1"/>
                </a:moveTo>
                <a:lnTo>
                  <a:pt x="1" y="2763"/>
                </a:lnTo>
                <a:lnTo>
                  <a:pt x="18396" y="2763"/>
                </a:lnTo>
                <a:lnTo>
                  <a:pt x="18396" y="1"/>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18"/>
          <p:cNvSpPr/>
          <p:nvPr/>
        </p:nvSpPr>
        <p:spPr>
          <a:xfrm flipH="1">
            <a:off x="8105584" y="3268775"/>
            <a:ext cx="1038298" cy="355450"/>
          </a:xfrm>
          <a:custGeom>
            <a:avLst/>
            <a:gdLst/>
            <a:ahLst/>
            <a:cxnLst/>
            <a:rect l="l" t="t" r="r" b="b"/>
            <a:pathLst>
              <a:path w="2882" h="2764" extrusionOk="0">
                <a:moveTo>
                  <a:pt x="0" y="1"/>
                </a:moveTo>
                <a:lnTo>
                  <a:pt x="0" y="2763"/>
                </a:lnTo>
                <a:lnTo>
                  <a:pt x="2881" y="2763"/>
                </a:lnTo>
                <a:lnTo>
                  <a:pt x="28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8"/>
          <p:cNvSpPr/>
          <p:nvPr/>
        </p:nvSpPr>
        <p:spPr>
          <a:xfrm flipH="1">
            <a:off x="8039752" y="1500456"/>
            <a:ext cx="1104138" cy="356858"/>
          </a:xfrm>
          <a:custGeom>
            <a:avLst/>
            <a:gdLst/>
            <a:ahLst/>
            <a:cxnLst/>
            <a:rect l="l" t="t" r="r" b="b"/>
            <a:pathLst>
              <a:path w="8586" h="2775" extrusionOk="0">
                <a:moveTo>
                  <a:pt x="1" y="0"/>
                </a:moveTo>
                <a:lnTo>
                  <a:pt x="1" y="2774"/>
                </a:lnTo>
                <a:lnTo>
                  <a:pt x="8585" y="2774"/>
                </a:lnTo>
                <a:lnTo>
                  <a:pt x="8585" y="0"/>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8"/>
          <p:cNvSpPr/>
          <p:nvPr/>
        </p:nvSpPr>
        <p:spPr>
          <a:xfrm flipH="1">
            <a:off x="5478250" y="1500456"/>
            <a:ext cx="2365680" cy="356858"/>
          </a:xfrm>
          <a:custGeom>
            <a:avLst/>
            <a:gdLst/>
            <a:ahLst/>
            <a:cxnLst/>
            <a:rect l="l" t="t" r="r" b="b"/>
            <a:pathLst>
              <a:path w="18396" h="2775" extrusionOk="0">
                <a:moveTo>
                  <a:pt x="0" y="0"/>
                </a:moveTo>
                <a:lnTo>
                  <a:pt x="0" y="2774"/>
                </a:lnTo>
                <a:lnTo>
                  <a:pt x="18396" y="2774"/>
                </a:lnTo>
                <a:lnTo>
                  <a:pt x="18396" y="0"/>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18"/>
          <p:cNvSpPr/>
          <p:nvPr/>
        </p:nvSpPr>
        <p:spPr>
          <a:xfrm flipH="1">
            <a:off x="6896105" y="912525"/>
            <a:ext cx="2247799" cy="355301"/>
          </a:xfrm>
          <a:custGeom>
            <a:avLst/>
            <a:gdLst/>
            <a:ahLst/>
            <a:cxnLst/>
            <a:rect l="l" t="t" r="r" b="b"/>
            <a:pathLst>
              <a:path w="12348" h="2763" extrusionOk="0">
                <a:moveTo>
                  <a:pt x="1" y="0"/>
                </a:moveTo>
                <a:lnTo>
                  <a:pt x="1" y="2762"/>
                </a:lnTo>
                <a:lnTo>
                  <a:pt x="12348" y="2762"/>
                </a:lnTo>
                <a:lnTo>
                  <a:pt x="12348" y="0"/>
                </a:lnTo>
                <a:close/>
              </a:path>
            </a:pathLst>
          </a:custGeom>
          <a:solidFill>
            <a:srgbClr val="FFFFFF">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8"/>
          <p:cNvSpPr/>
          <p:nvPr/>
        </p:nvSpPr>
        <p:spPr>
          <a:xfrm>
            <a:off x="2094075" y="1123150"/>
            <a:ext cx="4955589" cy="4020450"/>
          </a:xfrm>
          <a:custGeom>
            <a:avLst/>
            <a:gdLst/>
            <a:ahLst/>
            <a:cxnLst/>
            <a:rect l="l" t="t" r="r" b="b"/>
            <a:pathLst>
              <a:path w="151663" h="92191" extrusionOk="0">
                <a:moveTo>
                  <a:pt x="0" y="0"/>
                </a:moveTo>
                <a:lnTo>
                  <a:pt x="0" y="92190"/>
                </a:lnTo>
                <a:lnTo>
                  <a:pt x="151662" y="92190"/>
                </a:lnTo>
                <a:lnTo>
                  <a:pt x="15166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18"/>
          <p:cNvSpPr txBox="1">
            <a:spLocks noGrp="1"/>
          </p:cNvSpPr>
          <p:nvPr>
            <p:ph type="title"/>
          </p:nvPr>
        </p:nvSpPr>
        <p:spPr>
          <a:xfrm>
            <a:off x="1278050" y="343200"/>
            <a:ext cx="6588000" cy="6690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3000">
                <a:solidFill>
                  <a:schemeClr val="dk2"/>
                </a:solidFill>
              </a:defRPr>
            </a:lvl1pPr>
            <a:lvl2pPr lvl="1" algn="ctr" rtl="0">
              <a:spcBef>
                <a:spcPts val="0"/>
              </a:spcBef>
              <a:spcAft>
                <a:spcPts val="0"/>
              </a:spcAft>
              <a:buNone/>
              <a:defRPr sz="3000">
                <a:solidFill>
                  <a:schemeClr val="dk2"/>
                </a:solidFill>
              </a:defRPr>
            </a:lvl2pPr>
            <a:lvl3pPr lvl="2" algn="ctr" rtl="0">
              <a:spcBef>
                <a:spcPts val="0"/>
              </a:spcBef>
              <a:spcAft>
                <a:spcPts val="0"/>
              </a:spcAft>
              <a:buNone/>
              <a:defRPr sz="3000">
                <a:solidFill>
                  <a:schemeClr val="dk2"/>
                </a:solidFill>
              </a:defRPr>
            </a:lvl3pPr>
            <a:lvl4pPr lvl="3" algn="ctr" rtl="0">
              <a:spcBef>
                <a:spcPts val="0"/>
              </a:spcBef>
              <a:spcAft>
                <a:spcPts val="0"/>
              </a:spcAft>
              <a:buNone/>
              <a:defRPr sz="3000">
                <a:solidFill>
                  <a:schemeClr val="dk2"/>
                </a:solidFill>
              </a:defRPr>
            </a:lvl4pPr>
            <a:lvl5pPr lvl="4" algn="ctr" rtl="0">
              <a:spcBef>
                <a:spcPts val="0"/>
              </a:spcBef>
              <a:spcAft>
                <a:spcPts val="0"/>
              </a:spcAft>
              <a:buNone/>
              <a:defRPr sz="3000">
                <a:solidFill>
                  <a:schemeClr val="dk2"/>
                </a:solidFill>
              </a:defRPr>
            </a:lvl5pPr>
            <a:lvl6pPr lvl="5" algn="ctr" rtl="0">
              <a:spcBef>
                <a:spcPts val="0"/>
              </a:spcBef>
              <a:spcAft>
                <a:spcPts val="0"/>
              </a:spcAft>
              <a:buNone/>
              <a:defRPr sz="3000">
                <a:solidFill>
                  <a:schemeClr val="dk2"/>
                </a:solidFill>
              </a:defRPr>
            </a:lvl6pPr>
            <a:lvl7pPr lvl="6" algn="ctr" rtl="0">
              <a:spcBef>
                <a:spcPts val="0"/>
              </a:spcBef>
              <a:spcAft>
                <a:spcPts val="0"/>
              </a:spcAft>
              <a:buNone/>
              <a:defRPr sz="3000">
                <a:solidFill>
                  <a:schemeClr val="dk2"/>
                </a:solidFill>
              </a:defRPr>
            </a:lvl7pPr>
            <a:lvl8pPr lvl="7" algn="ctr" rtl="0">
              <a:spcBef>
                <a:spcPts val="0"/>
              </a:spcBef>
              <a:spcAft>
                <a:spcPts val="0"/>
              </a:spcAft>
              <a:buNone/>
              <a:defRPr sz="3000">
                <a:solidFill>
                  <a:schemeClr val="dk2"/>
                </a:solidFill>
              </a:defRPr>
            </a:lvl8pPr>
            <a:lvl9pPr lvl="8" algn="ctr" rtl="0">
              <a:spcBef>
                <a:spcPts val="0"/>
              </a:spcBef>
              <a:spcAft>
                <a:spcPts val="0"/>
              </a:spcAft>
              <a:buNone/>
              <a:defRPr sz="3000">
                <a:solidFill>
                  <a:schemeClr val="dk2"/>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text 3">
  <p:cSld name="CUSTOM_5">
    <p:spTree>
      <p:nvGrpSpPr>
        <p:cNvPr id="1" name="Shape 238"/>
        <p:cNvGrpSpPr/>
        <p:nvPr/>
      </p:nvGrpSpPr>
      <p:grpSpPr>
        <a:xfrm>
          <a:off x="0" y="0"/>
          <a:ext cx="0" cy="0"/>
          <a:chOff x="0" y="0"/>
          <a:chExt cx="0" cy="0"/>
        </a:xfrm>
      </p:grpSpPr>
      <p:sp>
        <p:nvSpPr>
          <p:cNvPr id="239" name="Google Shape;239;p19"/>
          <p:cNvSpPr/>
          <p:nvPr/>
        </p:nvSpPr>
        <p:spPr>
          <a:xfrm>
            <a:off x="1817725" y="0"/>
            <a:ext cx="7326300" cy="3906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19"/>
          <p:cNvSpPr txBox="1">
            <a:spLocks noGrp="1"/>
          </p:cNvSpPr>
          <p:nvPr>
            <p:ph type="body" idx="1"/>
          </p:nvPr>
        </p:nvSpPr>
        <p:spPr>
          <a:xfrm>
            <a:off x="4579525" y="2388200"/>
            <a:ext cx="3932700" cy="2130900"/>
          </a:xfrm>
          <a:prstGeom prst="rect">
            <a:avLst/>
          </a:prstGeom>
        </p:spPr>
        <p:txBody>
          <a:bodyPr spcFirstLastPara="1" wrap="square" lIns="91425" tIns="91425" rIns="91425" bIns="91425" anchor="t" anchorCtr="0">
            <a:noAutofit/>
          </a:bodyPr>
          <a:lstStyle>
            <a:lvl1pPr marL="457200" lvl="0" indent="-330200" algn="r" rtl="0">
              <a:lnSpc>
                <a:spcPct val="100000"/>
              </a:lnSpc>
              <a:spcBef>
                <a:spcPts val="0"/>
              </a:spcBef>
              <a:spcAft>
                <a:spcPts val="0"/>
              </a:spcAft>
              <a:buSzPts val="1600"/>
              <a:buChar char="●"/>
              <a:defRPr sz="1600"/>
            </a:lvl1pPr>
            <a:lvl2pPr marL="914400" lvl="1" indent="-330200" rtl="0">
              <a:spcBef>
                <a:spcPts val="0"/>
              </a:spcBef>
              <a:spcAft>
                <a:spcPts val="0"/>
              </a:spcAft>
              <a:buSzPts val="1600"/>
              <a:buChar char="○"/>
              <a:defRPr/>
            </a:lvl2pPr>
            <a:lvl3pPr marL="1371600" lvl="2" indent="-323850" rtl="0">
              <a:spcBef>
                <a:spcPts val="1600"/>
              </a:spcBef>
              <a:spcAft>
                <a:spcPts val="0"/>
              </a:spcAft>
              <a:buSzPts val="1500"/>
              <a:buChar char="■"/>
              <a:defRPr/>
            </a:lvl3pPr>
            <a:lvl4pPr marL="1828800" lvl="3" indent="-323850" rtl="0">
              <a:spcBef>
                <a:spcPts val="1600"/>
              </a:spcBef>
              <a:spcAft>
                <a:spcPts val="0"/>
              </a:spcAft>
              <a:buSzPts val="15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1150" rtl="0">
              <a:spcBef>
                <a:spcPts val="1600"/>
              </a:spcBef>
              <a:spcAft>
                <a:spcPts val="0"/>
              </a:spcAft>
              <a:buSzPts val="1300"/>
              <a:buChar char="●"/>
              <a:defRPr/>
            </a:lvl7pPr>
            <a:lvl8pPr marL="3657600" lvl="7" indent="-311150" rtl="0">
              <a:spcBef>
                <a:spcPts val="1600"/>
              </a:spcBef>
              <a:spcAft>
                <a:spcPts val="0"/>
              </a:spcAft>
              <a:buSzPts val="1300"/>
              <a:buChar char="○"/>
              <a:defRPr/>
            </a:lvl8pPr>
            <a:lvl9pPr marL="4114800" lvl="8" indent="-317500" rtl="0">
              <a:spcBef>
                <a:spcPts val="1600"/>
              </a:spcBef>
              <a:spcAft>
                <a:spcPts val="1600"/>
              </a:spcAft>
              <a:buSzPts val="1400"/>
              <a:buChar char="■"/>
              <a:defRPr/>
            </a:lvl9pPr>
          </a:lstStyle>
          <a:p>
            <a:endParaRPr/>
          </a:p>
        </p:txBody>
      </p:sp>
      <p:sp>
        <p:nvSpPr>
          <p:cNvPr id="241" name="Google Shape;241;p19"/>
          <p:cNvSpPr txBox="1">
            <a:spLocks noGrp="1"/>
          </p:cNvSpPr>
          <p:nvPr>
            <p:ph type="title"/>
          </p:nvPr>
        </p:nvSpPr>
        <p:spPr>
          <a:xfrm>
            <a:off x="4579531" y="1714800"/>
            <a:ext cx="3963300" cy="669000"/>
          </a:xfrm>
          <a:prstGeom prst="rect">
            <a:avLst/>
          </a:prstGeom>
        </p:spPr>
        <p:txBody>
          <a:bodyPr spcFirstLastPara="1" wrap="square" lIns="91425" tIns="91425" rIns="91425" bIns="91425" anchor="t" anchorCtr="0">
            <a:noAutofit/>
          </a:bodyPr>
          <a:lstStyle>
            <a:lvl1pPr lvl="0" algn="r" rtl="0">
              <a:spcBef>
                <a:spcPts val="0"/>
              </a:spcBef>
              <a:spcAft>
                <a:spcPts val="0"/>
              </a:spcAft>
              <a:buNone/>
              <a:defRPr sz="3000">
                <a:solidFill>
                  <a:schemeClr val="dk2"/>
                </a:solidFill>
              </a:defRPr>
            </a:lvl1pPr>
            <a:lvl2pPr lvl="1" algn="r" rtl="0">
              <a:spcBef>
                <a:spcPts val="0"/>
              </a:spcBef>
              <a:spcAft>
                <a:spcPts val="0"/>
              </a:spcAft>
              <a:buNone/>
              <a:defRPr sz="3000"/>
            </a:lvl2pPr>
            <a:lvl3pPr lvl="2" algn="r" rtl="0">
              <a:spcBef>
                <a:spcPts val="0"/>
              </a:spcBef>
              <a:spcAft>
                <a:spcPts val="0"/>
              </a:spcAft>
              <a:buNone/>
              <a:defRPr sz="3000"/>
            </a:lvl3pPr>
            <a:lvl4pPr lvl="3" algn="r" rtl="0">
              <a:spcBef>
                <a:spcPts val="0"/>
              </a:spcBef>
              <a:spcAft>
                <a:spcPts val="0"/>
              </a:spcAft>
              <a:buNone/>
              <a:defRPr sz="3000"/>
            </a:lvl4pPr>
            <a:lvl5pPr lvl="4" algn="r" rtl="0">
              <a:spcBef>
                <a:spcPts val="0"/>
              </a:spcBef>
              <a:spcAft>
                <a:spcPts val="0"/>
              </a:spcAft>
              <a:buNone/>
              <a:defRPr sz="3000"/>
            </a:lvl5pPr>
            <a:lvl6pPr lvl="5" algn="r" rtl="0">
              <a:spcBef>
                <a:spcPts val="0"/>
              </a:spcBef>
              <a:spcAft>
                <a:spcPts val="0"/>
              </a:spcAft>
              <a:buNone/>
              <a:defRPr sz="3000"/>
            </a:lvl6pPr>
            <a:lvl7pPr lvl="6" algn="r" rtl="0">
              <a:spcBef>
                <a:spcPts val="0"/>
              </a:spcBef>
              <a:spcAft>
                <a:spcPts val="0"/>
              </a:spcAft>
              <a:buNone/>
              <a:defRPr sz="3000"/>
            </a:lvl7pPr>
            <a:lvl8pPr lvl="7" algn="r" rtl="0">
              <a:spcBef>
                <a:spcPts val="0"/>
              </a:spcBef>
              <a:spcAft>
                <a:spcPts val="0"/>
              </a:spcAft>
              <a:buNone/>
              <a:defRPr sz="3000"/>
            </a:lvl8pPr>
            <a:lvl9pPr lvl="8" algn="r" rtl="0">
              <a:spcBef>
                <a:spcPts val="0"/>
              </a:spcBef>
              <a:spcAft>
                <a:spcPts val="0"/>
              </a:spcAft>
              <a:buNone/>
              <a:defRPr sz="3000"/>
            </a:lvl9pPr>
          </a:lstStyle>
          <a:p>
            <a:endParaRPr/>
          </a:p>
        </p:txBody>
      </p:sp>
      <p:sp>
        <p:nvSpPr>
          <p:cNvPr id="242" name="Google Shape;242;p19"/>
          <p:cNvSpPr/>
          <p:nvPr/>
        </p:nvSpPr>
        <p:spPr>
          <a:xfrm>
            <a:off x="0" y="2156637"/>
            <a:ext cx="2107897" cy="128764"/>
          </a:xfrm>
          <a:custGeom>
            <a:avLst/>
            <a:gdLst/>
            <a:ahLst/>
            <a:cxnLst/>
            <a:rect l="l" t="t" r="r" b="b"/>
            <a:pathLst>
              <a:path w="135840" h="8298" extrusionOk="0">
                <a:moveTo>
                  <a:pt x="1" y="1"/>
                </a:moveTo>
                <a:lnTo>
                  <a:pt x="1" y="8298"/>
                </a:lnTo>
                <a:lnTo>
                  <a:pt x="135840" y="8298"/>
                </a:lnTo>
                <a:lnTo>
                  <a:pt x="13584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19"/>
          <p:cNvSpPr/>
          <p:nvPr/>
        </p:nvSpPr>
        <p:spPr>
          <a:xfrm>
            <a:off x="2107970" y="2156637"/>
            <a:ext cx="1115538" cy="128764"/>
          </a:xfrm>
          <a:custGeom>
            <a:avLst/>
            <a:gdLst/>
            <a:ahLst/>
            <a:cxnLst/>
            <a:rect l="l" t="t" r="r" b="b"/>
            <a:pathLst>
              <a:path w="71889" h="8298" extrusionOk="0">
                <a:moveTo>
                  <a:pt x="1" y="1"/>
                </a:moveTo>
                <a:lnTo>
                  <a:pt x="1" y="8298"/>
                </a:lnTo>
                <a:lnTo>
                  <a:pt x="71889" y="8298"/>
                </a:lnTo>
                <a:lnTo>
                  <a:pt x="7188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19"/>
          <p:cNvSpPr/>
          <p:nvPr/>
        </p:nvSpPr>
        <p:spPr>
          <a:xfrm>
            <a:off x="430892" y="2369856"/>
            <a:ext cx="1645026" cy="128764"/>
          </a:xfrm>
          <a:custGeom>
            <a:avLst/>
            <a:gdLst/>
            <a:ahLst/>
            <a:cxnLst/>
            <a:rect l="l" t="t" r="r" b="b"/>
            <a:pathLst>
              <a:path w="106011" h="8298" extrusionOk="0">
                <a:moveTo>
                  <a:pt x="1" y="1"/>
                </a:moveTo>
                <a:lnTo>
                  <a:pt x="1" y="8297"/>
                </a:lnTo>
                <a:lnTo>
                  <a:pt x="106011" y="8297"/>
                </a:lnTo>
                <a:lnTo>
                  <a:pt x="10601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19"/>
          <p:cNvSpPr/>
          <p:nvPr/>
        </p:nvSpPr>
        <p:spPr>
          <a:xfrm>
            <a:off x="1597826" y="2369856"/>
            <a:ext cx="478141" cy="128764"/>
          </a:xfrm>
          <a:custGeom>
            <a:avLst/>
            <a:gdLst/>
            <a:ahLst/>
            <a:cxnLst/>
            <a:rect l="l" t="t" r="r" b="b"/>
            <a:pathLst>
              <a:path w="30813" h="8298" extrusionOk="0">
                <a:moveTo>
                  <a:pt x="0" y="1"/>
                </a:moveTo>
                <a:lnTo>
                  <a:pt x="0" y="8297"/>
                </a:lnTo>
                <a:lnTo>
                  <a:pt x="30813" y="8297"/>
                </a:lnTo>
                <a:lnTo>
                  <a:pt x="3081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19"/>
          <p:cNvSpPr/>
          <p:nvPr/>
        </p:nvSpPr>
        <p:spPr>
          <a:xfrm>
            <a:off x="2665754" y="2369856"/>
            <a:ext cx="557777" cy="128764"/>
          </a:xfrm>
          <a:custGeom>
            <a:avLst/>
            <a:gdLst/>
            <a:ahLst/>
            <a:cxnLst/>
            <a:rect l="l" t="t" r="r" b="b"/>
            <a:pathLst>
              <a:path w="35945" h="8298" extrusionOk="0">
                <a:moveTo>
                  <a:pt x="1" y="1"/>
                </a:moveTo>
                <a:lnTo>
                  <a:pt x="1" y="8297"/>
                </a:lnTo>
                <a:lnTo>
                  <a:pt x="35945" y="8297"/>
                </a:lnTo>
                <a:lnTo>
                  <a:pt x="3594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19"/>
          <p:cNvSpPr/>
          <p:nvPr/>
        </p:nvSpPr>
        <p:spPr>
          <a:xfrm>
            <a:off x="0" y="3222713"/>
            <a:ext cx="1472750" cy="128392"/>
          </a:xfrm>
          <a:custGeom>
            <a:avLst/>
            <a:gdLst/>
            <a:ahLst/>
            <a:cxnLst/>
            <a:rect l="l" t="t" r="r" b="b"/>
            <a:pathLst>
              <a:path w="94909" h="8274" extrusionOk="0">
                <a:moveTo>
                  <a:pt x="1" y="1"/>
                </a:moveTo>
                <a:lnTo>
                  <a:pt x="1" y="8274"/>
                </a:lnTo>
                <a:lnTo>
                  <a:pt x="94908" y="8274"/>
                </a:lnTo>
                <a:lnTo>
                  <a:pt x="9490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19"/>
          <p:cNvSpPr/>
          <p:nvPr/>
        </p:nvSpPr>
        <p:spPr>
          <a:xfrm>
            <a:off x="2202118" y="2369856"/>
            <a:ext cx="128764" cy="128764"/>
          </a:xfrm>
          <a:custGeom>
            <a:avLst/>
            <a:gdLst/>
            <a:ahLst/>
            <a:cxnLst/>
            <a:rect l="l" t="t" r="r" b="b"/>
            <a:pathLst>
              <a:path w="8298" h="8298" extrusionOk="0">
                <a:moveTo>
                  <a:pt x="0" y="1"/>
                </a:moveTo>
                <a:lnTo>
                  <a:pt x="0" y="8297"/>
                </a:lnTo>
                <a:lnTo>
                  <a:pt x="8297" y="8297"/>
                </a:lnTo>
                <a:lnTo>
                  <a:pt x="8297" y="1"/>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19"/>
          <p:cNvSpPr/>
          <p:nvPr/>
        </p:nvSpPr>
        <p:spPr>
          <a:xfrm>
            <a:off x="2406772" y="2369856"/>
            <a:ext cx="128764" cy="128764"/>
          </a:xfrm>
          <a:custGeom>
            <a:avLst/>
            <a:gdLst/>
            <a:ahLst/>
            <a:cxnLst/>
            <a:rect l="l" t="t" r="r" b="b"/>
            <a:pathLst>
              <a:path w="8298" h="8298" extrusionOk="0">
                <a:moveTo>
                  <a:pt x="1" y="1"/>
                </a:moveTo>
                <a:lnTo>
                  <a:pt x="1" y="8297"/>
                </a:lnTo>
                <a:lnTo>
                  <a:pt x="8297" y="8297"/>
                </a:lnTo>
                <a:lnTo>
                  <a:pt x="829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19"/>
          <p:cNvSpPr/>
          <p:nvPr/>
        </p:nvSpPr>
        <p:spPr>
          <a:xfrm>
            <a:off x="2061089" y="2796292"/>
            <a:ext cx="128764" cy="128749"/>
          </a:xfrm>
          <a:custGeom>
            <a:avLst/>
            <a:gdLst/>
            <a:ahLst/>
            <a:cxnLst/>
            <a:rect l="l" t="t" r="r" b="b"/>
            <a:pathLst>
              <a:path w="8298" h="8297" extrusionOk="0">
                <a:moveTo>
                  <a:pt x="0" y="0"/>
                </a:moveTo>
                <a:lnTo>
                  <a:pt x="0" y="8297"/>
                </a:lnTo>
                <a:lnTo>
                  <a:pt x="8297" y="8297"/>
                </a:lnTo>
                <a:lnTo>
                  <a:pt x="829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19"/>
          <p:cNvSpPr/>
          <p:nvPr/>
        </p:nvSpPr>
        <p:spPr>
          <a:xfrm>
            <a:off x="1856436" y="2796292"/>
            <a:ext cx="128376" cy="128749"/>
          </a:xfrm>
          <a:custGeom>
            <a:avLst/>
            <a:gdLst/>
            <a:ahLst/>
            <a:cxnLst/>
            <a:rect l="l" t="t" r="r" b="b"/>
            <a:pathLst>
              <a:path w="8273" h="8297" extrusionOk="0">
                <a:moveTo>
                  <a:pt x="0" y="0"/>
                </a:moveTo>
                <a:lnTo>
                  <a:pt x="0" y="8297"/>
                </a:lnTo>
                <a:lnTo>
                  <a:pt x="8273" y="8297"/>
                </a:lnTo>
                <a:lnTo>
                  <a:pt x="827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19"/>
          <p:cNvSpPr/>
          <p:nvPr/>
        </p:nvSpPr>
        <p:spPr>
          <a:xfrm>
            <a:off x="641505" y="2796292"/>
            <a:ext cx="128764" cy="128749"/>
          </a:xfrm>
          <a:custGeom>
            <a:avLst/>
            <a:gdLst/>
            <a:ahLst/>
            <a:cxnLst/>
            <a:rect l="l" t="t" r="r" b="b"/>
            <a:pathLst>
              <a:path w="8298" h="8297" extrusionOk="0">
                <a:moveTo>
                  <a:pt x="1" y="0"/>
                </a:moveTo>
                <a:lnTo>
                  <a:pt x="1" y="8297"/>
                </a:lnTo>
                <a:lnTo>
                  <a:pt x="8297" y="8297"/>
                </a:lnTo>
                <a:lnTo>
                  <a:pt x="829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19"/>
          <p:cNvSpPr/>
          <p:nvPr/>
        </p:nvSpPr>
        <p:spPr>
          <a:xfrm>
            <a:off x="3094800" y="2583074"/>
            <a:ext cx="128749" cy="128764"/>
          </a:xfrm>
          <a:custGeom>
            <a:avLst/>
            <a:gdLst/>
            <a:ahLst/>
            <a:cxnLst/>
            <a:rect l="l" t="t" r="r" b="b"/>
            <a:pathLst>
              <a:path w="8297" h="8298" extrusionOk="0">
                <a:moveTo>
                  <a:pt x="0" y="0"/>
                </a:moveTo>
                <a:lnTo>
                  <a:pt x="0" y="8297"/>
                </a:lnTo>
                <a:lnTo>
                  <a:pt x="8297" y="8297"/>
                </a:lnTo>
                <a:lnTo>
                  <a:pt x="829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19"/>
          <p:cNvSpPr/>
          <p:nvPr/>
        </p:nvSpPr>
        <p:spPr>
          <a:xfrm>
            <a:off x="191634" y="2369856"/>
            <a:ext cx="128764" cy="128764"/>
          </a:xfrm>
          <a:custGeom>
            <a:avLst/>
            <a:gdLst/>
            <a:ahLst/>
            <a:cxnLst/>
            <a:rect l="l" t="t" r="r" b="b"/>
            <a:pathLst>
              <a:path w="8298" h="8298" extrusionOk="0">
                <a:moveTo>
                  <a:pt x="1" y="1"/>
                </a:moveTo>
                <a:lnTo>
                  <a:pt x="1" y="8297"/>
                </a:lnTo>
                <a:lnTo>
                  <a:pt x="8297" y="8297"/>
                </a:lnTo>
                <a:lnTo>
                  <a:pt x="8297" y="1"/>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19"/>
          <p:cNvSpPr/>
          <p:nvPr/>
        </p:nvSpPr>
        <p:spPr>
          <a:xfrm>
            <a:off x="1339573" y="3009138"/>
            <a:ext cx="1644653" cy="128749"/>
          </a:xfrm>
          <a:custGeom>
            <a:avLst/>
            <a:gdLst/>
            <a:ahLst/>
            <a:cxnLst/>
            <a:rect l="l" t="t" r="r" b="b"/>
            <a:pathLst>
              <a:path w="105987" h="8297" extrusionOk="0">
                <a:moveTo>
                  <a:pt x="1" y="0"/>
                </a:moveTo>
                <a:lnTo>
                  <a:pt x="1" y="8297"/>
                </a:lnTo>
                <a:lnTo>
                  <a:pt x="105987" y="8297"/>
                </a:lnTo>
                <a:lnTo>
                  <a:pt x="1059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19"/>
          <p:cNvSpPr/>
          <p:nvPr/>
        </p:nvSpPr>
        <p:spPr>
          <a:xfrm>
            <a:off x="1339573" y="3009138"/>
            <a:ext cx="478156" cy="128749"/>
          </a:xfrm>
          <a:custGeom>
            <a:avLst/>
            <a:gdLst/>
            <a:ahLst/>
            <a:cxnLst/>
            <a:rect l="l" t="t" r="r" b="b"/>
            <a:pathLst>
              <a:path w="30814" h="8297" extrusionOk="0">
                <a:moveTo>
                  <a:pt x="1" y="0"/>
                </a:moveTo>
                <a:lnTo>
                  <a:pt x="1" y="8297"/>
                </a:lnTo>
                <a:lnTo>
                  <a:pt x="30813" y="8297"/>
                </a:lnTo>
                <a:lnTo>
                  <a:pt x="3081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19"/>
          <p:cNvSpPr/>
          <p:nvPr/>
        </p:nvSpPr>
        <p:spPr>
          <a:xfrm>
            <a:off x="0" y="3009510"/>
            <a:ext cx="749775" cy="128376"/>
          </a:xfrm>
          <a:custGeom>
            <a:avLst/>
            <a:gdLst/>
            <a:ahLst/>
            <a:cxnLst/>
            <a:rect l="l" t="t" r="r" b="b"/>
            <a:pathLst>
              <a:path w="48318" h="8273" extrusionOk="0">
                <a:moveTo>
                  <a:pt x="1" y="0"/>
                </a:moveTo>
                <a:lnTo>
                  <a:pt x="1" y="8273"/>
                </a:lnTo>
                <a:lnTo>
                  <a:pt x="48318" y="8273"/>
                </a:lnTo>
                <a:lnTo>
                  <a:pt x="4831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19"/>
          <p:cNvSpPr/>
          <p:nvPr/>
        </p:nvSpPr>
        <p:spPr>
          <a:xfrm>
            <a:off x="1084687" y="3009138"/>
            <a:ext cx="128764" cy="128749"/>
          </a:xfrm>
          <a:custGeom>
            <a:avLst/>
            <a:gdLst/>
            <a:ahLst/>
            <a:cxnLst/>
            <a:rect l="l" t="t" r="r" b="b"/>
            <a:pathLst>
              <a:path w="8298" h="8297" extrusionOk="0">
                <a:moveTo>
                  <a:pt x="0" y="0"/>
                </a:moveTo>
                <a:lnTo>
                  <a:pt x="0" y="8297"/>
                </a:lnTo>
                <a:lnTo>
                  <a:pt x="8297" y="8297"/>
                </a:lnTo>
                <a:lnTo>
                  <a:pt x="829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19"/>
          <p:cNvSpPr/>
          <p:nvPr/>
        </p:nvSpPr>
        <p:spPr>
          <a:xfrm>
            <a:off x="879662" y="3009138"/>
            <a:ext cx="128749" cy="128749"/>
          </a:xfrm>
          <a:custGeom>
            <a:avLst/>
            <a:gdLst/>
            <a:ahLst/>
            <a:cxnLst/>
            <a:rect l="l" t="t" r="r" b="b"/>
            <a:pathLst>
              <a:path w="8297" h="8297" extrusionOk="0">
                <a:moveTo>
                  <a:pt x="0" y="0"/>
                </a:moveTo>
                <a:lnTo>
                  <a:pt x="0" y="8297"/>
                </a:lnTo>
                <a:lnTo>
                  <a:pt x="8297" y="8297"/>
                </a:lnTo>
                <a:lnTo>
                  <a:pt x="829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19"/>
          <p:cNvSpPr/>
          <p:nvPr/>
        </p:nvSpPr>
        <p:spPr>
          <a:xfrm>
            <a:off x="533979" y="3435558"/>
            <a:ext cx="128749" cy="128764"/>
          </a:xfrm>
          <a:custGeom>
            <a:avLst/>
            <a:gdLst/>
            <a:ahLst/>
            <a:cxnLst/>
            <a:rect l="l" t="t" r="r" b="b"/>
            <a:pathLst>
              <a:path w="8297" h="8298" extrusionOk="0">
                <a:moveTo>
                  <a:pt x="0" y="1"/>
                </a:moveTo>
                <a:lnTo>
                  <a:pt x="0" y="8297"/>
                </a:lnTo>
                <a:lnTo>
                  <a:pt x="8297" y="8297"/>
                </a:lnTo>
                <a:lnTo>
                  <a:pt x="8297" y="1"/>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9"/>
          <p:cNvSpPr/>
          <p:nvPr/>
        </p:nvSpPr>
        <p:spPr>
          <a:xfrm>
            <a:off x="338622" y="3435558"/>
            <a:ext cx="128749" cy="128764"/>
          </a:xfrm>
          <a:custGeom>
            <a:avLst/>
            <a:gdLst/>
            <a:ahLst/>
            <a:cxnLst/>
            <a:rect l="l" t="t" r="r" b="b"/>
            <a:pathLst>
              <a:path w="8297" h="8298" extrusionOk="0">
                <a:moveTo>
                  <a:pt x="0" y="1"/>
                </a:moveTo>
                <a:lnTo>
                  <a:pt x="0" y="8297"/>
                </a:lnTo>
                <a:lnTo>
                  <a:pt x="8297" y="8297"/>
                </a:lnTo>
                <a:lnTo>
                  <a:pt x="829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9"/>
          <p:cNvSpPr/>
          <p:nvPr/>
        </p:nvSpPr>
        <p:spPr>
          <a:xfrm>
            <a:off x="142891" y="3435558"/>
            <a:ext cx="128764" cy="128764"/>
          </a:xfrm>
          <a:custGeom>
            <a:avLst/>
            <a:gdLst/>
            <a:ahLst/>
            <a:cxnLst/>
            <a:rect l="l" t="t" r="r" b="b"/>
            <a:pathLst>
              <a:path w="8298" h="8298" extrusionOk="0">
                <a:moveTo>
                  <a:pt x="0" y="1"/>
                </a:moveTo>
                <a:lnTo>
                  <a:pt x="0" y="8297"/>
                </a:lnTo>
                <a:lnTo>
                  <a:pt x="8297" y="8297"/>
                </a:lnTo>
                <a:lnTo>
                  <a:pt x="829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19"/>
          <p:cNvSpPr/>
          <p:nvPr/>
        </p:nvSpPr>
        <p:spPr>
          <a:xfrm>
            <a:off x="3094800" y="3009138"/>
            <a:ext cx="128749" cy="128749"/>
          </a:xfrm>
          <a:custGeom>
            <a:avLst/>
            <a:gdLst/>
            <a:ahLst/>
            <a:cxnLst/>
            <a:rect l="l" t="t" r="r" b="b"/>
            <a:pathLst>
              <a:path w="8297" h="8297" extrusionOk="0">
                <a:moveTo>
                  <a:pt x="0" y="0"/>
                </a:moveTo>
                <a:lnTo>
                  <a:pt x="0" y="8297"/>
                </a:lnTo>
                <a:lnTo>
                  <a:pt x="8297" y="8297"/>
                </a:lnTo>
                <a:lnTo>
                  <a:pt x="8297" y="0"/>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19"/>
          <p:cNvSpPr/>
          <p:nvPr/>
        </p:nvSpPr>
        <p:spPr>
          <a:xfrm>
            <a:off x="1676332" y="2583074"/>
            <a:ext cx="1314984" cy="128764"/>
          </a:xfrm>
          <a:custGeom>
            <a:avLst/>
            <a:gdLst/>
            <a:ahLst/>
            <a:cxnLst/>
            <a:rect l="l" t="t" r="r" b="b"/>
            <a:pathLst>
              <a:path w="84742" h="8298" extrusionOk="0">
                <a:moveTo>
                  <a:pt x="1" y="0"/>
                </a:moveTo>
                <a:lnTo>
                  <a:pt x="1" y="8297"/>
                </a:lnTo>
                <a:lnTo>
                  <a:pt x="84741" y="8297"/>
                </a:lnTo>
                <a:lnTo>
                  <a:pt x="8474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19"/>
          <p:cNvSpPr/>
          <p:nvPr/>
        </p:nvSpPr>
        <p:spPr>
          <a:xfrm>
            <a:off x="2267232" y="2796292"/>
            <a:ext cx="956281" cy="128749"/>
          </a:xfrm>
          <a:custGeom>
            <a:avLst/>
            <a:gdLst/>
            <a:ahLst/>
            <a:cxnLst/>
            <a:rect l="l" t="t" r="r" b="b"/>
            <a:pathLst>
              <a:path w="61626" h="8297" extrusionOk="0">
                <a:moveTo>
                  <a:pt x="1" y="0"/>
                </a:moveTo>
                <a:lnTo>
                  <a:pt x="1" y="8297"/>
                </a:lnTo>
                <a:lnTo>
                  <a:pt x="61626" y="8297"/>
                </a:lnTo>
                <a:lnTo>
                  <a:pt x="61626" y="0"/>
                </a:lnTo>
                <a:close/>
              </a:path>
            </a:pathLst>
          </a:custGeom>
          <a:solidFill>
            <a:srgbClr val="FFFFFF">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19"/>
          <p:cNvSpPr/>
          <p:nvPr/>
        </p:nvSpPr>
        <p:spPr>
          <a:xfrm>
            <a:off x="641505" y="2796292"/>
            <a:ext cx="896384" cy="128749"/>
          </a:xfrm>
          <a:custGeom>
            <a:avLst/>
            <a:gdLst/>
            <a:ahLst/>
            <a:cxnLst/>
            <a:rect l="l" t="t" r="r" b="b"/>
            <a:pathLst>
              <a:path w="57766" h="8297" extrusionOk="0">
                <a:moveTo>
                  <a:pt x="1" y="0"/>
                </a:moveTo>
                <a:lnTo>
                  <a:pt x="1" y="8297"/>
                </a:lnTo>
                <a:lnTo>
                  <a:pt x="57765" y="8297"/>
                </a:lnTo>
                <a:lnTo>
                  <a:pt x="57765" y="0"/>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19"/>
          <p:cNvSpPr/>
          <p:nvPr/>
        </p:nvSpPr>
        <p:spPr>
          <a:xfrm>
            <a:off x="0" y="2796292"/>
            <a:ext cx="449495" cy="128749"/>
          </a:xfrm>
          <a:custGeom>
            <a:avLst/>
            <a:gdLst/>
            <a:ahLst/>
            <a:cxnLst/>
            <a:rect l="l" t="t" r="r" b="b"/>
            <a:pathLst>
              <a:path w="28967" h="8297" extrusionOk="0">
                <a:moveTo>
                  <a:pt x="1" y="0"/>
                </a:moveTo>
                <a:lnTo>
                  <a:pt x="1" y="8297"/>
                </a:lnTo>
                <a:lnTo>
                  <a:pt x="28967" y="8297"/>
                </a:lnTo>
                <a:lnTo>
                  <a:pt x="2896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19"/>
          <p:cNvSpPr/>
          <p:nvPr/>
        </p:nvSpPr>
        <p:spPr>
          <a:xfrm>
            <a:off x="1676332" y="3222340"/>
            <a:ext cx="1547157" cy="128764"/>
          </a:xfrm>
          <a:custGeom>
            <a:avLst/>
            <a:gdLst/>
            <a:ahLst/>
            <a:cxnLst/>
            <a:rect l="l" t="t" r="r" b="b"/>
            <a:pathLst>
              <a:path w="99704" h="8298" extrusionOk="0">
                <a:moveTo>
                  <a:pt x="1" y="1"/>
                </a:moveTo>
                <a:lnTo>
                  <a:pt x="1" y="8298"/>
                </a:lnTo>
                <a:lnTo>
                  <a:pt x="99704" y="8298"/>
                </a:lnTo>
                <a:lnTo>
                  <a:pt x="99704" y="1"/>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19"/>
          <p:cNvSpPr/>
          <p:nvPr/>
        </p:nvSpPr>
        <p:spPr>
          <a:xfrm>
            <a:off x="2522506" y="3435558"/>
            <a:ext cx="701019" cy="128764"/>
          </a:xfrm>
          <a:custGeom>
            <a:avLst/>
            <a:gdLst/>
            <a:ahLst/>
            <a:cxnLst/>
            <a:rect l="l" t="t" r="r" b="b"/>
            <a:pathLst>
              <a:path w="45176" h="8298" extrusionOk="0">
                <a:moveTo>
                  <a:pt x="0" y="1"/>
                </a:moveTo>
                <a:lnTo>
                  <a:pt x="0" y="8297"/>
                </a:lnTo>
                <a:lnTo>
                  <a:pt x="45176" y="8297"/>
                </a:lnTo>
                <a:lnTo>
                  <a:pt x="451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19"/>
          <p:cNvSpPr/>
          <p:nvPr/>
        </p:nvSpPr>
        <p:spPr>
          <a:xfrm>
            <a:off x="0" y="2583074"/>
            <a:ext cx="1277773" cy="128764"/>
          </a:xfrm>
          <a:custGeom>
            <a:avLst/>
            <a:gdLst/>
            <a:ahLst/>
            <a:cxnLst/>
            <a:rect l="l" t="t" r="r" b="b"/>
            <a:pathLst>
              <a:path w="82344" h="8298" extrusionOk="0">
                <a:moveTo>
                  <a:pt x="1" y="0"/>
                </a:moveTo>
                <a:lnTo>
                  <a:pt x="1" y="8297"/>
                </a:lnTo>
                <a:lnTo>
                  <a:pt x="82343" y="8297"/>
                </a:lnTo>
                <a:lnTo>
                  <a:pt x="8234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19"/>
          <p:cNvSpPr/>
          <p:nvPr/>
        </p:nvSpPr>
        <p:spPr>
          <a:xfrm>
            <a:off x="812313" y="3435558"/>
            <a:ext cx="1562783" cy="128764"/>
          </a:xfrm>
          <a:custGeom>
            <a:avLst/>
            <a:gdLst/>
            <a:ahLst/>
            <a:cxnLst/>
            <a:rect l="l" t="t" r="r" b="b"/>
            <a:pathLst>
              <a:path w="100711" h="8298" extrusionOk="0">
                <a:moveTo>
                  <a:pt x="0" y="1"/>
                </a:moveTo>
                <a:lnTo>
                  <a:pt x="0" y="8297"/>
                </a:lnTo>
                <a:lnTo>
                  <a:pt x="100710" y="8297"/>
                </a:lnTo>
                <a:lnTo>
                  <a:pt x="100710" y="1"/>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19"/>
          <p:cNvSpPr/>
          <p:nvPr/>
        </p:nvSpPr>
        <p:spPr>
          <a:xfrm>
            <a:off x="3223538" y="1474200"/>
            <a:ext cx="1086520" cy="2772465"/>
          </a:xfrm>
          <a:custGeom>
            <a:avLst/>
            <a:gdLst/>
            <a:ahLst/>
            <a:cxnLst/>
            <a:rect l="l" t="t" r="r" b="b"/>
            <a:pathLst>
              <a:path w="70019" h="178667" extrusionOk="0">
                <a:moveTo>
                  <a:pt x="1" y="1"/>
                </a:moveTo>
                <a:lnTo>
                  <a:pt x="1" y="22085"/>
                </a:lnTo>
                <a:lnTo>
                  <a:pt x="7434" y="22085"/>
                </a:lnTo>
                <a:cubicBezTo>
                  <a:pt x="22133" y="22637"/>
                  <a:pt x="29495" y="30574"/>
                  <a:pt x="29495" y="45848"/>
                </a:cubicBezTo>
                <a:lnTo>
                  <a:pt x="29495" y="60259"/>
                </a:lnTo>
                <a:cubicBezTo>
                  <a:pt x="29495" y="76397"/>
                  <a:pt x="35082" y="85941"/>
                  <a:pt x="46256" y="88914"/>
                </a:cubicBezTo>
                <a:lnTo>
                  <a:pt x="46256" y="89753"/>
                </a:lnTo>
                <a:cubicBezTo>
                  <a:pt x="35082" y="92727"/>
                  <a:pt x="29495" y="102270"/>
                  <a:pt x="29495" y="118408"/>
                </a:cubicBezTo>
                <a:lnTo>
                  <a:pt x="29495" y="132843"/>
                </a:lnTo>
                <a:cubicBezTo>
                  <a:pt x="29495" y="148405"/>
                  <a:pt x="22133" y="156390"/>
                  <a:pt x="7434" y="156822"/>
                </a:cubicBezTo>
                <a:lnTo>
                  <a:pt x="1" y="156822"/>
                </a:lnTo>
                <a:lnTo>
                  <a:pt x="1" y="178666"/>
                </a:lnTo>
                <a:lnTo>
                  <a:pt x="7434" y="178666"/>
                </a:lnTo>
                <a:cubicBezTo>
                  <a:pt x="21869" y="178379"/>
                  <a:pt x="33259" y="174038"/>
                  <a:pt x="41604" y="165622"/>
                </a:cubicBezTo>
                <a:cubicBezTo>
                  <a:pt x="49948" y="157205"/>
                  <a:pt x="54121" y="145072"/>
                  <a:pt x="54121" y="129222"/>
                </a:cubicBezTo>
                <a:lnTo>
                  <a:pt x="54121" y="115866"/>
                </a:lnTo>
                <a:cubicBezTo>
                  <a:pt x="54121" y="111046"/>
                  <a:pt x="55032" y="107234"/>
                  <a:pt x="56878" y="104404"/>
                </a:cubicBezTo>
                <a:cubicBezTo>
                  <a:pt x="58701" y="101575"/>
                  <a:pt x="61266" y="100160"/>
                  <a:pt x="64503" y="100160"/>
                </a:cubicBezTo>
                <a:lnTo>
                  <a:pt x="70019" y="100160"/>
                </a:lnTo>
                <a:lnTo>
                  <a:pt x="70019" y="78315"/>
                </a:lnTo>
                <a:lnTo>
                  <a:pt x="64503" y="78315"/>
                </a:lnTo>
                <a:cubicBezTo>
                  <a:pt x="61266" y="78315"/>
                  <a:pt x="58701" y="76901"/>
                  <a:pt x="56878" y="74071"/>
                </a:cubicBezTo>
                <a:cubicBezTo>
                  <a:pt x="55032" y="71242"/>
                  <a:pt x="54121" y="67405"/>
                  <a:pt x="54121" y="62609"/>
                </a:cubicBezTo>
                <a:lnTo>
                  <a:pt x="54121" y="49661"/>
                </a:lnTo>
                <a:cubicBezTo>
                  <a:pt x="54121" y="33667"/>
                  <a:pt x="49972" y="21510"/>
                  <a:pt x="41700" y="13165"/>
                </a:cubicBezTo>
                <a:cubicBezTo>
                  <a:pt x="33427" y="4821"/>
                  <a:pt x="22013" y="433"/>
                  <a:pt x="7434" y="1"/>
                </a:cubicBez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9"/>
          <p:cNvSpPr/>
          <p:nvPr/>
        </p:nvSpPr>
        <p:spPr>
          <a:xfrm>
            <a:off x="-12" y="4446900"/>
            <a:ext cx="1086600" cy="6966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 columns">
  <p:cSld name="CUSTOM_8">
    <p:spTree>
      <p:nvGrpSpPr>
        <p:cNvPr id="1" name="Shape 274"/>
        <p:cNvGrpSpPr/>
        <p:nvPr/>
      </p:nvGrpSpPr>
      <p:grpSpPr>
        <a:xfrm>
          <a:off x="0" y="0"/>
          <a:ext cx="0" cy="0"/>
          <a:chOff x="0" y="0"/>
          <a:chExt cx="0" cy="0"/>
        </a:xfrm>
      </p:grpSpPr>
      <p:sp>
        <p:nvSpPr>
          <p:cNvPr id="275" name="Google Shape;275;p20"/>
          <p:cNvSpPr/>
          <p:nvPr/>
        </p:nvSpPr>
        <p:spPr>
          <a:xfrm>
            <a:off x="5445850" y="1359975"/>
            <a:ext cx="3697248" cy="1208576"/>
          </a:xfrm>
          <a:custGeom>
            <a:avLst/>
            <a:gdLst/>
            <a:ahLst/>
            <a:cxnLst/>
            <a:rect l="l" t="t" r="r" b="b"/>
            <a:pathLst>
              <a:path w="115539" h="37768" extrusionOk="0">
                <a:moveTo>
                  <a:pt x="1" y="0"/>
                </a:moveTo>
                <a:lnTo>
                  <a:pt x="115539" y="0"/>
                </a:lnTo>
                <a:lnTo>
                  <a:pt x="115539" y="37767"/>
                </a:lnTo>
                <a:lnTo>
                  <a:pt x="1" y="37767"/>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0"/>
          <p:cNvSpPr/>
          <p:nvPr/>
        </p:nvSpPr>
        <p:spPr>
          <a:xfrm>
            <a:off x="-899" y="2568525"/>
            <a:ext cx="3697248" cy="1208544"/>
          </a:xfrm>
          <a:custGeom>
            <a:avLst/>
            <a:gdLst/>
            <a:ahLst/>
            <a:cxnLst/>
            <a:rect l="l" t="t" r="r" b="b"/>
            <a:pathLst>
              <a:path w="115539" h="37767" extrusionOk="0">
                <a:moveTo>
                  <a:pt x="0" y="0"/>
                </a:moveTo>
                <a:lnTo>
                  <a:pt x="115538" y="0"/>
                </a:lnTo>
                <a:lnTo>
                  <a:pt x="115538" y="37767"/>
                </a:lnTo>
                <a:lnTo>
                  <a:pt x="0" y="37767"/>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0"/>
          <p:cNvSpPr/>
          <p:nvPr/>
        </p:nvSpPr>
        <p:spPr>
          <a:xfrm>
            <a:off x="-905" y="-3217"/>
            <a:ext cx="3697248" cy="357024"/>
          </a:xfrm>
          <a:custGeom>
            <a:avLst/>
            <a:gdLst/>
            <a:ahLst/>
            <a:cxnLst/>
            <a:rect l="l" t="t" r="r" b="b"/>
            <a:pathLst>
              <a:path w="115539" h="11157" extrusionOk="0">
                <a:moveTo>
                  <a:pt x="0" y="0"/>
                </a:moveTo>
                <a:lnTo>
                  <a:pt x="115538" y="0"/>
                </a:lnTo>
                <a:lnTo>
                  <a:pt x="115538" y="11156"/>
                </a:lnTo>
                <a:lnTo>
                  <a:pt x="0" y="11156"/>
                </a:lnTo>
                <a:close/>
              </a:path>
            </a:pathLst>
          </a:custGeom>
          <a:solidFill>
            <a:srgbClr val="FFFFFF">
              <a:alpha val="18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0"/>
          <p:cNvSpPr/>
          <p:nvPr/>
        </p:nvSpPr>
        <p:spPr>
          <a:xfrm>
            <a:off x="-905" y="3584623"/>
            <a:ext cx="417216" cy="384864"/>
          </a:xfrm>
          <a:custGeom>
            <a:avLst/>
            <a:gdLst/>
            <a:ahLst/>
            <a:cxnLst/>
            <a:rect l="l" t="t" r="r" b="b"/>
            <a:pathLst>
              <a:path w="13038" h="12027" extrusionOk="0">
                <a:moveTo>
                  <a:pt x="0" y="1"/>
                </a:moveTo>
                <a:lnTo>
                  <a:pt x="13037" y="1"/>
                </a:lnTo>
                <a:lnTo>
                  <a:pt x="13037" y="12026"/>
                </a:lnTo>
                <a:lnTo>
                  <a:pt x="0" y="12026"/>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0"/>
          <p:cNvSpPr/>
          <p:nvPr/>
        </p:nvSpPr>
        <p:spPr>
          <a:xfrm>
            <a:off x="8017591" y="1161103"/>
            <a:ext cx="1125504" cy="384832"/>
          </a:xfrm>
          <a:custGeom>
            <a:avLst/>
            <a:gdLst/>
            <a:ahLst/>
            <a:cxnLst/>
            <a:rect l="l" t="t" r="r" b="b"/>
            <a:pathLst>
              <a:path w="35172" h="12026" extrusionOk="0">
                <a:moveTo>
                  <a:pt x="1" y="0"/>
                </a:moveTo>
                <a:lnTo>
                  <a:pt x="35172" y="0"/>
                </a:lnTo>
                <a:lnTo>
                  <a:pt x="35172" y="12026"/>
                </a:lnTo>
                <a:lnTo>
                  <a:pt x="1" y="12026"/>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0"/>
          <p:cNvSpPr txBox="1">
            <a:spLocks noGrp="1"/>
          </p:cNvSpPr>
          <p:nvPr>
            <p:ph type="subTitle" idx="1"/>
          </p:nvPr>
        </p:nvSpPr>
        <p:spPr>
          <a:xfrm>
            <a:off x="5626675" y="1941426"/>
            <a:ext cx="2391600" cy="466200"/>
          </a:xfrm>
          <a:prstGeom prst="rect">
            <a:avLst/>
          </a:prstGeom>
        </p:spPr>
        <p:txBody>
          <a:bodyPr spcFirstLastPara="1" wrap="square" lIns="91425" tIns="0" rIns="91425" bIns="91425" anchor="t" anchorCtr="0">
            <a:noAutofit/>
          </a:bodyPr>
          <a:lstStyle>
            <a:lvl1pPr lvl="0" rtl="0">
              <a:lnSpc>
                <a:spcPct val="100000"/>
              </a:lnSpc>
              <a:spcBef>
                <a:spcPts val="0"/>
              </a:spcBef>
              <a:spcAft>
                <a:spcPts val="0"/>
              </a:spcAft>
              <a:buClr>
                <a:schemeClr val="dk1"/>
              </a:buClr>
              <a:buSzPts val="1400"/>
              <a:buNone/>
              <a:defRPr sz="1400">
                <a:solidFill>
                  <a:schemeClr val="dk1"/>
                </a:solidFill>
              </a:defRPr>
            </a:lvl1pPr>
            <a:lvl2pPr lvl="1" rtl="0">
              <a:lnSpc>
                <a:spcPct val="100000"/>
              </a:lnSpc>
              <a:spcBef>
                <a:spcPts val="0"/>
              </a:spcBef>
              <a:spcAft>
                <a:spcPts val="0"/>
              </a:spcAft>
              <a:buClr>
                <a:schemeClr val="dk1"/>
              </a:buClr>
              <a:buSzPts val="1500"/>
              <a:buNone/>
              <a:defRPr sz="1500">
                <a:solidFill>
                  <a:schemeClr val="dk1"/>
                </a:solidFill>
              </a:defRPr>
            </a:lvl2pPr>
            <a:lvl3pPr lvl="2" rtl="0">
              <a:lnSpc>
                <a:spcPct val="100000"/>
              </a:lnSpc>
              <a:spcBef>
                <a:spcPts val="0"/>
              </a:spcBef>
              <a:spcAft>
                <a:spcPts val="0"/>
              </a:spcAft>
              <a:buClr>
                <a:schemeClr val="dk1"/>
              </a:buClr>
              <a:buSzPts val="1500"/>
              <a:buNone/>
              <a:defRPr sz="1500">
                <a:solidFill>
                  <a:schemeClr val="dk1"/>
                </a:solidFill>
              </a:defRPr>
            </a:lvl3pPr>
            <a:lvl4pPr lvl="3" rtl="0">
              <a:lnSpc>
                <a:spcPct val="100000"/>
              </a:lnSpc>
              <a:spcBef>
                <a:spcPts val="0"/>
              </a:spcBef>
              <a:spcAft>
                <a:spcPts val="0"/>
              </a:spcAft>
              <a:buClr>
                <a:schemeClr val="dk1"/>
              </a:buClr>
              <a:buSzPts val="1500"/>
              <a:buNone/>
              <a:defRPr sz="1500">
                <a:solidFill>
                  <a:schemeClr val="dk1"/>
                </a:solidFill>
              </a:defRPr>
            </a:lvl4pPr>
            <a:lvl5pPr lvl="4" rtl="0">
              <a:lnSpc>
                <a:spcPct val="100000"/>
              </a:lnSpc>
              <a:spcBef>
                <a:spcPts val="0"/>
              </a:spcBef>
              <a:spcAft>
                <a:spcPts val="0"/>
              </a:spcAft>
              <a:buClr>
                <a:schemeClr val="dk1"/>
              </a:buClr>
              <a:buSzPts val="1500"/>
              <a:buNone/>
              <a:defRPr sz="1500">
                <a:solidFill>
                  <a:schemeClr val="dk1"/>
                </a:solidFill>
              </a:defRPr>
            </a:lvl5pPr>
            <a:lvl6pPr lvl="5" rtl="0">
              <a:lnSpc>
                <a:spcPct val="100000"/>
              </a:lnSpc>
              <a:spcBef>
                <a:spcPts val="0"/>
              </a:spcBef>
              <a:spcAft>
                <a:spcPts val="0"/>
              </a:spcAft>
              <a:buClr>
                <a:schemeClr val="dk1"/>
              </a:buClr>
              <a:buSzPts val="1500"/>
              <a:buNone/>
              <a:defRPr sz="1500">
                <a:solidFill>
                  <a:schemeClr val="dk1"/>
                </a:solidFill>
              </a:defRPr>
            </a:lvl6pPr>
            <a:lvl7pPr lvl="6" rtl="0">
              <a:lnSpc>
                <a:spcPct val="100000"/>
              </a:lnSpc>
              <a:spcBef>
                <a:spcPts val="0"/>
              </a:spcBef>
              <a:spcAft>
                <a:spcPts val="0"/>
              </a:spcAft>
              <a:buClr>
                <a:schemeClr val="dk1"/>
              </a:buClr>
              <a:buSzPts val="1500"/>
              <a:buNone/>
              <a:defRPr sz="1500">
                <a:solidFill>
                  <a:schemeClr val="dk1"/>
                </a:solidFill>
              </a:defRPr>
            </a:lvl7pPr>
            <a:lvl8pPr lvl="7" rtl="0">
              <a:lnSpc>
                <a:spcPct val="100000"/>
              </a:lnSpc>
              <a:spcBef>
                <a:spcPts val="0"/>
              </a:spcBef>
              <a:spcAft>
                <a:spcPts val="0"/>
              </a:spcAft>
              <a:buClr>
                <a:schemeClr val="dk1"/>
              </a:buClr>
              <a:buSzPts val="1500"/>
              <a:buNone/>
              <a:defRPr sz="1500">
                <a:solidFill>
                  <a:schemeClr val="dk1"/>
                </a:solidFill>
              </a:defRPr>
            </a:lvl8pPr>
            <a:lvl9pPr lvl="8" rtl="0">
              <a:lnSpc>
                <a:spcPct val="100000"/>
              </a:lnSpc>
              <a:spcBef>
                <a:spcPts val="0"/>
              </a:spcBef>
              <a:spcAft>
                <a:spcPts val="0"/>
              </a:spcAft>
              <a:buClr>
                <a:schemeClr val="dk1"/>
              </a:buClr>
              <a:buSzPts val="1500"/>
              <a:buNone/>
              <a:defRPr sz="1500">
                <a:solidFill>
                  <a:schemeClr val="dk1"/>
                </a:solidFill>
              </a:defRPr>
            </a:lvl9pPr>
          </a:lstStyle>
          <a:p>
            <a:endParaRPr/>
          </a:p>
        </p:txBody>
      </p:sp>
      <p:sp>
        <p:nvSpPr>
          <p:cNvPr id="281" name="Google Shape;281;p20"/>
          <p:cNvSpPr txBox="1">
            <a:spLocks noGrp="1"/>
          </p:cNvSpPr>
          <p:nvPr>
            <p:ph type="subTitle" idx="2"/>
          </p:nvPr>
        </p:nvSpPr>
        <p:spPr>
          <a:xfrm>
            <a:off x="1129300" y="3151101"/>
            <a:ext cx="2391600" cy="468300"/>
          </a:xfrm>
          <a:prstGeom prst="rect">
            <a:avLst/>
          </a:prstGeom>
        </p:spPr>
        <p:txBody>
          <a:bodyPr spcFirstLastPara="1" wrap="square" lIns="91425" tIns="0" rIns="91425" bIns="91425" anchor="t" anchorCtr="0">
            <a:noAutofit/>
          </a:bodyPr>
          <a:lstStyle>
            <a:lvl1pPr lvl="0" algn="r" rtl="0">
              <a:lnSpc>
                <a:spcPct val="100000"/>
              </a:lnSpc>
              <a:spcBef>
                <a:spcPts val="0"/>
              </a:spcBef>
              <a:spcAft>
                <a:spcPts val="0"/>
              </a:spcAft>
              <a:buSzPts val="1500"/>
              <a:buNone/>
              <a:defRPr sz="1400"/>
            </a:lvl1pPr>
            <a:lvl2pPr lvl="1" algn="r" rtl="0">
              <a:lnSpc>
                <a:spcPct val="100000"/>
              </a:lnSpc>
              <a:spcBef>
                <a:spcPts val="0"/>
              </a:spcBef>
              <a:spcAft>
                <a:spcPts val="0"/>
              </a:spcAft>
              <a:buSzPts val="1500"/>
              <a:buNone/>
              <a:defRPr sz="1500"/>
            </a:lvl2pPr>
            <a:lvl3pPr lvl="2" algn="r" rtl="0">
              <a:lnSpc>
                <a:spcPct val="100000"/>
              </a:lnSpc>
              <a:spcBef>
                <a:spcPts val="0"/>
              </a:spcBef>
              <a:spcAft>
                <a:spcPts val="0"/>
              </a:spcAft>
              <a:buSzPts val="1500"/>
              <a:buNone/>
              <a:defRPr sz="1500"/>
            </a:lvl3pPr>
            <a:lvl4pPr lvl="3" algn="r" rtl="0">
              <a:lnSpc>
                <a:spcPct val="100000"/>
              </a:lnSpc>
              <a:spcBef>
                <a:spcPts val="0"/>
              </a:spcBef>
              <a:spcAft>
                <a:spcPts val="0"/>
              </a:spcAft>
              <a:buSzPts val="1500"/>
              <a:buNone/>
              <a:defRPr sz="1500"/>
            </a:lvl4pPr>
            <a:lvl5pPr lvl="4" algn="r" rtl="0">
              <a:lnSpc>
                <a:spcPct val="100000"/>
              </a:lnSpc>
              <a:spcBef>
                <a:spcPts val="0"/>
              </a:spcBef>
              <a:spcAft>
                <a:spcPts val="0"/>
              </a:spcAft>
              <a:buSzPts val="1500"/>
              <a:buNone/>
              <a:defRPr sz="1500"/>
            </a:lvl5pPr>
            <a:lvl6pPr lvl="5" algn="r" rtl="0">
              <a:lnSpc>
                <a:spcPct val="100000"/>
              </a:lnSpc>
              <a:spcBef>
                <a:spcPts val="0"/>
              </a:spcBef>
              <a:spcAft>
                <a:spcPts val="0"/>
              </a:spcAft>
              <a:buSzPts val="1500"/>
              <a:buNone/>
              <a:defRPr sz="1500"/>
            </a:lvl6pPr>
            <a:lvl7pPr lvl="6" algn="r" rtl="0">
              <a:lnSpc>
                <a:spcPct val="100000"/>
              </a:lnSpc>
              <a:spcBef>
                <a:spcPts val="0"/>
              </a:spcBef>
              <a:spcAft>
                <a:spcPts val="0"/>
              </a:spcAft>
              <a:buSzPts val="1500"/>
              <a:buNone/>
              <a:defRPr sz="1500"/>
            </a:lvl7pPr>
            <a:lvl8pPr lvl="7" algn="r" rtl="0">
              <a:lnSpc>
                <a:spcPct val="100000"/>
              </a:lnSpc>
              <a:spcBef>
                <a:spcPts val="0"/>
              </a:spcBef>
              <a:spcAft>
                <a:spcPts val="0"/>
              </a:spcAft>
              <a:buSzPts val="1500"/>
              <a:buNone/>
              <a:defRPr sz="1500"/>
            </a:lvl8pPr>
            <a:lvl9pPr lvl="8" algn="r" rtl="0">
              <a:lnSpc>
                <a:spcPct val="100000"/>
              </a:lnSpc>
              <a:spcBef>
                <a:spcPts val="0"/>
              </a:spcBef>
              <a:spcAft>
                <a:spcPts val="0"/>
              </a:spcAft>
              <a:buSzPts val="1500"/>
              <a:buNone/>
              <a:defRPr sz="1500"/>
            </a:lvl9pPr>
          </a:lstStyle>
          <a:p>
            <a:endParaRPr/>
          </a:p>
        </p:txBody>
      </p:sp>
      <p:sp>
        <p:nvSpPr>
          <p:cNvPr id="282" name="Google Shape;282;p20"/>
          <p:cNvSpPr txBox="1">
            <a:spLocks noGrp="1"/>
          </p:cNvSpPr>
          <p:nvPr>
            <p:ph type="title"/>
          </p:nvPr>
        </p:nvSpPr>
        <p:spPr>
          <a:xfrm>
            <a:off x="1125100" y="2794025"/>
            <a:ext cx="2395800" cy="263400"/>
          </a:xfrm>
          <a:prstGeom prst="rect">
            <a:avLst/>
          </a:prstGeom>
        </p:spPr>
        <p:txBody>
          <a:bodyPr spcFirstLastPara="1" wrap="square" lIns="91425" tIns="0" rIns="91425" bIns="0" anchor="ctr" anchorCtr="0">
            <a:noAutofit/>
          </a:bodyPr>
          <a:lstStyle>
            <a:lvl1pPr lvl="0" algn="r" rtl="0">
              <a:lnSpc>
                <a:spcPct val="100000"/>
              </a:lnSpc>
              <a:spcBef>
                <a:spcPts val="0"/>
              </a:spcBef>
              <a:spcAft>
                <a:spcPts val="0"/>
              </a:spcAft>
              <a:buSzPts val="2200"/>
              <a:buNone/>
              <a:defRPr sz="2200"/>
            </a:lvl1pPr>
            <a:lvl2pPr lvl="1" algn="r" rtl="0">
              <a:lnSpc>
                <a:spcPct val="100000"/>
              </a:lnSpc>
              <a:spcBef>
                <a:spcPts val="0"/>
              </a:spcBef>
              <a:spcAft>
                <a:spcPts val="0"/>
              </a:spcAft>
              <a:buSzPts val="4800"/>
              <a:buNone/>
              <a:defRPr sz="4800"/>
            </a:lvl2pPr>
            <a:lvl3pPr lvl="2" algn="r" rtl="0">
              <a:lnSpc>
                <a:spcPct val="100000"/>
              </a:lnSpc>
              <a:spcBef>
                <a:spcPts val="0"/>
              </a:spcBef>
              <a:spcAft>
                <a:spcPts val="0"/>
              </a:spcAft>
              <a:buSzPts val="4800"/>
              <a:buNone/>
              <a:defRPr sz="4800"/>
            </a:lvl3pPr>
            <a:lvl4pPr lvl="3" algn="r" rtl="0">
              <a:lnSpc>
                <a:spcPct val="100000"/>
              </a:lnSpc>
              <a:spcBef>
                <a:spcPts val="0"/>
              </a:spcBef>
              <a:spcAft>
                <a:spcPts val="0"/>
              </a:spcAft>
              <a:buSzPts val="4800"/>
              <a:buNone/>
              <a:defRPr sz="4800"/>
            </a:lvl4pPr>
            <a:lvl5pPr lvl="4" algn="r" rtl="0">
              <a:lnSpc>
                <a:spcPct val="100000"/>
              </a:lnSpc>
              <a:spcBef>
                <a:spcPts val="0"/>
              </a:spcBef>
              <a:spcAft>
                <a:spcPts val="0"/>
              </a:spcAft>
              <a:buSzPts val="4800"/>
              <a:buNone/>
              <a:defRPr sz="4800"/>
            </a:lvl5pPr>
            <a:lvl6pPr lvl="5" algn="r" rtl="0">
              <a:lnSpc>
                <a:spcPct val="100000"/>
              </a:lnSpc>
              <a:spcBef>
                <a:spcPts val="0"/>
              </a:spcBef>
              <a:spcAft>
                <a:spcPts val="0"/>
              </a:spcAft>
              <a:buSzPts val="4800"/>
              <a:buNone/>
              <a:defRPr sz="4800"/>
            </a:lvl6pPr>
            <a:lvl7pPr lvl="6" algn="r" rtl="0">
              <a:lnSpc>
                <a:spcPct val="100000"/>
              </a:lnSpc>
              <a:spcBef>
                <a:spcPts val="0"/>
              </a:spcBef>
              <a:spcAft>
                <a:spcPts val="0"/>
              </a:spcAft>
              <a:buSzPts val="4800"/>
              <a:buNone/>
              <a:defRPr sz="4800"/>
            </a:lvl7pPr>
            <a:lvl8pPr lvl="7" algn="r" rtl="0">
              <a:lnSpc>
                <a:spcPct val="100000"/>
              </a:lnSpc>
              <a:spcBef>
                <a:spcPts val="0"/>
              </a:spcBef>
              <a:spcAft>
                <a:spcPts val="0"/>
              </a:spcAft>
              <a:buSzPts val="4800"/>
              <a:buNone/>
              <a:defRPr sz="4800"/>
            </a:lvl8pPr>
            <a:lvl9pPr lvl="8" algn="r" rtl="0">
              <a:lnSpc>
                <a:spcPct val="100000"/>
              </a:lnSpc>
              <a:spcBef>
                <a:spcPts val="0"/>
              </a:spcBef>
              <a:spcAft>
                <a:spcPts val="0"/>
              </a:spcAft>
              <a:buSzPts val="4800"/>
              <a:buNone/>
              <a:defRPr sz="4800"/>
            </a:lvl9pPr>
          </a:lstStyle>
          <a:p>
            <a:endParaRPr/>
          </a:p>
        </p:txBody>
      </p:sp>
      <p:sp>
        <p:nvSpPr>
          <p:cNvPr id="283" name="Google Shape;283;p20"/>
          <p:cNvSpPr txBox="1">
            <a:spLocks noGrp="1"/>
          </p:cNvSpPr>
          <p:nvPr>
            <p:ph type="title" idx="3"/>
          </p:nvPr>
        </p:nvSpPr>
        <p:spPr>
          <a:xfrm>
            <a:off x="5626675" y="1582550"/>
            <a:ext cx="2395800" cy="265200"/>
          </a:xfrm>
          <a:prstGeom prst="rect">
            <a:avLst/>
          </a:prstGeom>
        </p:spPr>
        <p:txBody>
          <a:bodyPr spcFirstLastPara="1" wrap="square" lIns="91425" tIns="0" rIns="91425" bIns="0" anchor="ctr" anchorCtr="0">
            <a:noAutofit/>
          </a:bodyPr>
          <a:lstStyle>
            <a:lvl1pPr lvl="0" rtl="0">
              <a:lnSpc>
                <a:spcPct val="100000"/>
              </a:lnSpc>
              <a:spcBef>
                <a:spcPts val="0"/>
              </a:spcBef>
              <a:spcAft>
                <a:spcPts val="0"/>
              </a:spcAft>
              <a:buClr>
                <a:schemeClr val="dk1"/>
              </a:buClr>
              <a:buSzPts val="2200"/>
              <a:buNone/>
              <a:defRPr sz="2200">
                <a:solidFill>
                  <a:schemeClr val="dk1"/>
                </a:solidFill>
              </a:defRPr>
            </a:lvl1pPr>
            <a:lvl2pPr lvl="1" rtl="0">
              <a:lnSpc>
                <a:spcPct val="100000"/>
              </a:lnSpc>
              <a:spcBef>
                <a:spcPts val="0"/>
              </a:spcBef>
              <a:spcAft>
                <a:spcPts val="0"/>
              </a:spcAft>
              <a:buSzPts val="4800"/>
              <a:buNone/>
              <a:defRPr sz="4800"/>
            </a:lvl2pPr>
            <a:lvl3pPr lvl="2" rtl="0">
              <a:lnSpc>
                <a:spcPct val="100000"/>
              </a:lnSpc>
              <a:spcBef>
                <a:spcPts val="0"/>
              </a:spcBef>
              <a:spcAft>
                <a:spcPts val="0"/>
              </a:spcAft>
              <a:buSzPts val="4800"/>
              <a:buNone/>
              <a:defRPr sz="4800"/>
            </a:lvl3pPr>
            <a:lvl4pPr lvl="3" rtl="0">
              <a:lnSpc>
                <a:spcPct val="100000"/>
              </a:lnSpc>
              <a:spcBef>
                <a:spcPts val="0"/>
              </a:spcBef>
              <a:spcAft>
                <a:spcPts val="0"/>
              </a:spcAft>
              <a:buSzPts val="4800"/>
              <a:buNone/>
              <a:defRPr sz="4800"/>
            </a:lvl4pPr>
            <a:lvl5pPr lvl="4" rtl="0">
              <a:lnSpc>
                <a:spcPct val="100000"/>
              </a:lnSpc>
              <a:spcBef>
                <a:spcPts val="0"/>
              </a:spcBef>
              <a:spcAft>
                <a:spcPts val="0"/>
              </a:spcAft>
              <a:buSzPts val="4800"/>
              <a:buNone/>
              <a:defRPr sz="4800"/>
            </a:lvl5pPr>
            <a:lvl6pPr lvl="5" rtl="0">
              <a:lnSpc>
                <a:spcPct val="100000"/>
              </a:lnSpc>
              <a:spcBef>
                <a:spcPts val="0"/>
              </a:spcBef>
              <a:spcAft>
                <a:spcPts val="0"/>
              </a:spcAft>
              <a:buSzPts val="4800"/>
              <a:buNone/>
              <a:defRPr sz="4800"/>
            </a:lvl6pPr>
            <a:lvl7pPr lvl="6" rtl="0">
              <a:lnSpc>
                <a:spcPct val="100000"/>
              </a:lnSpc>
              <a:spcBef>
                <a:spcPts val="0"/>
              </a:spcBef>
              <a:spcAft>
                <a:spcPts val="0"/>
              </a:spcAft>
              <a:buSzPts val="4800"/>
              <a:buNone/>
              <a:defRPr sz="4800"/>
            </a:lvl7pPr>
            <a:lvl8pPr lvl="7" rtl="0">
              <a:lnSpc>
                <a:spcPct val="100000"/>
              </a:lnSpc>
              <a:spcBef>
                <a:spcPts val="0"/>
              </a:spcBef>
              <a:spcAft>
                <a:spcPts val="0"/>
              </a:spcAft>
              <a:buSzPts val="4800"/>
              <a:buNone/>
              <a:defRPr sz="4800"/>
            </a:lvl8pPr>
            <a:lvl9pPr lvl="8" rtl="0">
              <a:lnSpc>
                <a:spcPct val="100000"/>
              </a:lnSpc>
              <a:spcBef>
                <a:spcPts val="0"/>
              </a:spcBef>
              <a:spcAft>
                <a:spcPts val="0"/>
              </a:spcAft>
              <a:buSzPts val="4800"/>
              <a:buNone/>
              <a:defRPr sz="4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hanks!">
  <p:cSld name="CUSTOM_13">
    <p:spTree>
      <p:nvGrpSpPr>
        <p:cNvPr id="1" name="Shape 51"/>
        <p:cNvGrpSpPr/>
        <p:nvPr/>
      </p:nvGrpSpPr>
      <p:grpSpPr>
        <a:xfrm>
          <a:off x="0" y="0"/>
          <a:ext cx="0" cy="0"/>
          <a:chOff x="0" y="0"/>
          <a:chExt cx="0" cy="0"/>
        </a:xfrm>
      </p:grpSpPr>
      <p:sp>
        <p:nvSpPr>
          <p:cNvPr id="52" name="Google Shape;52;p3"/>
          <p:cNvSpPr/>
          <p:nvPr/>
        </p:nvSpPr>
        <p:spPr>
          <a:xfrm>
            <a:off x="0" y="4357775"/>
            <a:ext cx="6633906" cy="785368"/>
          </a:xfrm>
          <a:custGeom>
            <a:avLst/>
            <a:gdLst/>
            <a:ahLst/>
            <a:cxnLst/>
            <a:rect l="l" t="t" r="r" b="b"/>
            <a:pathLst>
              <a:path w="17241" h="16396" extrusionOk="0">
                <a:moveTo>
                  <a:pt x="0" y="1"/>
                </a:moveTo>
                <a:lnTo>
                  <a:pt x="0" y="16396"/>
                </a:lnTo>
                <a:lnTo>
                  <a:pt x="17240" y="16396"/>
                </a:lnTo>
                <a:lnTo>
                  <a:pt x="1724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3"/>
          <p:cNvSpPr/>
          <p:nvPr/>
        </p:nvSpPr>
        <p:spPr>
          <a:xfrm>
            <a:off x="8355575" y="4357775"/>
            <a:ext cx="788431" cy="785368"/>
          </a:xfrm>
          <a:custGeom>
            <a:avLst/>
            <a:gdLst/>
            <a:ahLst/>
            <a:cxnLst/>
            <a:rect l="l" t="t" r="r" b="b"/>
            <a:pathLst>
              <a:path w="17241" h="16396" extrusionOk="0">
                <a:moveTo>
                  <a:pt x="0" y="1"/>
                </a:moveTo>
                <a:lnTo>
                  <a:pt x="0" y="16396"/>
                </a:lnTo>
                <a:lnTo>
                  <a:pt x="17240" y="16396"/>
                </a:lnTo>
                <a:lnTo>
                  <a:pt x="1724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3"/>
          <p:cNvSpPr/>
          <p:nvPr/>
        </p:nvSpPr>
        <p:spPr>
          <a:xfrm>
            <a:off x="1923700" y="0"/>
            <a:ext cx="7220221" cy="2724140"/>
          </a:xfrm>
          <a:custGeom>
            <a:avLst/>
            <a:gdLst/>
            <a:ahLst/>
            <a:cxnLst/>
            <a:rect l="l" t="t" r="r" b="b"/>
            <a:pathLst>
              <a:path w="52686" h="24170" extrusionOk="0">
                <a:moveTo>
                  <a:pt x="1" y="0"/>
                </a:moveTo>
                <a:lnTo>
                  <a:pt x="1" y="24170"/>
                </a:lnTo>
                <a:lnTo>
                  <a:pt x="52686" y="24170"/>
                </a:lnTo>
                <a:lnTo>
                  <a:pt x="5268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3"/>
          <p:cNvSpPr txBox="1">
            <a:spLocks noGrp="1"/>
          </p:cNvSpPr>
          <p:nvPr>
            <p:ph type="title"/>
          </p:nvPr>
        </p:nvSpPr>
        <p:spPr>
          <a:xfrm>
            <a:off x="2951850" y="700250"/>
            <a:ext cx="3240300" cy="6690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4300">
                <a:solidFill>
                  <a:schemeClr val="dk1"/>
                </a:solidFill>
              </a:defRPr>
            </a:lvl1pPr>
            <a:lvl2pPr lvl="1" algn="ctr" rtl="0">
              <a:spcBef>
                <a:spcPts val="0"/>
              </a:spcBef>
              <a:spcAft>
                <a:spcPts val="0"/>
              </a:spcAft>
              <a:buNone/>
              <a:defRPr sz="3000">
                <a:solidFill>
                  <a:schemeClr val="dk1"/>
                </a:solidFill>
              </a:defRPr>
            </a:lvl2pPr>
            <a:lvl3pPr lvl="2" algn="ctr" rtl="0">
              <a:spcBef>
                <a:spcPts val="0"/>
              </a:spcBef>
              <a:spcAft>
                <a:spcPts val="0"/>
              </a:spcAft>
              <a:buNone/>
              <a:defRPr sz="3000">
                <a:solidFill>
                  <a:schemeClr val="dk1"/>
                </a:solidFill>
              </a:defRPr>
            </a:lvl3pPr>
            <a:lvl4pPr lvl="3" algn="ctr" rtl="0">
              <a:spcBef>
                <a:spcPts val="0"/>
              </a:spcBef>
              <a:spcAft>
                <a:spcPts val="0"/>
              </a:spcAft>
              <a:buNone/>
              <a:defRPr sz="3000">
                <a:solidFill>
                  <a:schemeClr val="dk1"/>
                </a:solidFill>
              </a:defRPr>
            </a:lvl4pPr>
            <a:lvl5pPr lvl="4" algn="ctr" rtl="0">
              <a:spcBef>
                <a:spcPts val="0"/>
              </a:spcBef>
              <a:spcAft>
                <a:spcPts val="0"/>
              </a:spcAft>
              <a:buNone/>
              <a:defRPr sz="3000">
                <a:solidFill>
                  <a:schemeClr val="dk1"/>
                </a:solidFill>
              </a:defRPr>
            </a:lvl5pPr>
            <a:lvl6pPr lvl="5" algn="ctr" rtl="0">
              <a:spcBef>
                <a:spcPts val="0"/>
              </a:spcBef>
              <a:spcAft>
                <a:spcPts val="0"/>
              </a:spcAft>
              <a:buNone/>
              <a:defRPr sz="3000">
                <a:solidFill>
                  <a:schemeClr val="dk1"/>
                </a:solidFill>
              </a:defRPr>
            </a:lvl6pPr>
            <a:lvl7pPr lvl="6" algn="ctr" rtl="0">
              <a:spcBef>
                <a:spcPts val="0"/>
              </a:spcBef>
              <a:spcAft>
                <a:spcPts val="0"/>
              </a:spcAft>
              <a:buNone/>
              <a:defRPr sz="3000">
                <a:solidFill>
                  <a:schemeClr val="dk1"/>
                </a:solidFill>
              </a:defRPr>
            </a:lvl7pPr>
            <a:lvl8pPr lvl="7" algn="ctr" rtl="0">
              <a:spcBef>
                <a:spcPts val="0"/>
              </a:spcBef>
              <a:spcAft>
                <a:spcPts val="0"/>
              </a:spcAft>
              <a:buNone/>
              <a:defRPr sz="3000">
                <a:solidFill>
                  <a:schemeClr val="dk1"/>
                </a:solidFill>
              </a:defRPr>
            </a:lvl8pPr>
            <a:lvl9pPr lvl="8" algn="ctr" rtl="0">
              <a:spcBef>
                <a:spcPts val="0"/>
              </a:spcBef>
              <a:spcAft>
                <a:spcPts val="0"/>
              </a:spcAft>
              <a:buNone/>
              <a:defRPr sz="3000">
                <a:solidFill>
                  <a:schemeClr val="dk1"/>
                </a:solidFill>
              </a:defRPr>
            </a:lvl9pPr>
          </a:lstStyle>
          <a:p>
            <a:endParaRPr/>
          </a:p>
        </p:txBody>
      </p:sp>
      <p:sp>
        <p:nvSpPr>
          <p:cNvPr id="56" name="Google Shape;56;p3"/>
          <p:cNvSpPr txBox="1">
            <a:spLocks noGrp="1"/>
          </p:cNvSpPr>
          <p:nvPr>
            <p:ph type="subTitle" idx="1"/>
          </p:nvPr>
        </p:nvSpPr>
        <p:spPr>
          <a:xfrm>
            <a:off x="2951850" y="1515875"/>
            <a:ext cx="3240300" cy="1208400"/>
          </a:xfrm>
          <a:prstGeom prst="rect">
            <a:avLst/>
          </a:prstGeom>
        </p:spPr>
        <p:txBody>
          <a:bodyPr spcFirstLastPara="1" wrap="square" lIns="91425" tIns="0" rIns="91425" bIns="91425" anchor="t" anchorCtr="0">
            <a:noAutofit/>
          </a:bodyPr>
          <a:lstStyle>
            <a:lvl1pPr lvl="0" algn="ctr" rtl="0">
              <a:lnSpc>
                <a:spcPct val="100000"/>
              </a:lnSpc>
              <a:spcBef>
                <a:spcPts val="0"/>
              </a:spcBef>
              <a:spcAft>
                <a:spcPts val="0"/>
              </a:spcAft>
              <a:buClr>
                <a:schemeClr val="dk1"/>
              </a:buClr>
              <a:buSzPts val="3000"/>
              <a:buNone/>
              <a:defRPr sz="1600">
                <a:solidFill>
                  <a:schemeClr val="dk1"/>
                </a:solidFill>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57" name="Google Shape;57;p3"/>
          <p:cNvSpPr txBox="1"/>
          <p:nvPr/>
        </p:nvSpPr>
        <p:spPr>
          <a:xfrm>
            <a:off x="2510100" y="3306950"/>
            <a:ext cx="4123800" cy="919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lt1"/>
                </a:solidFill>
                <a:latin typeface="Anaheim"/>
                <a:ea typeface="Anaheim"/>
                <a:cs typeface="Anaheim"/>
                <a:sym typeface="Anaheim"/>
              </a:rPr>
              <a:t>CREDITS: This presentation template was created by Slidesgo, incluiding icons by Flaticon, and infographics &amp; images by Freepik.</a:t>
            </a:r>
            <a:endParaRPr>
              <a:solidFill>
                <a:schemeClr val="lt1"/>
              </a:solidFill>
              <a:latin typeface="Anaheim"/>
              <a:ea typeface="Anaheim"/>
              <a:cs typeface="Anaheim"/>
              <a:sym typeface="Anaheim"/>
            </a:endParaRPr>
          </a:p>
        </p:txBody>
      </p:sp>
      <p:sp>
        <p:nvSpPr>
          <p:cNvPr id="58" name="Google Shape;58;p3"/>
          <p:cNvSpPr/>
          <p:nvPr/>
        </p:nvSpPr>
        <p:spPr>
          <a:xfrm>
            <a:off x="7377200" y="2089950"/>
            <a:ext cx="1766704" cy="356851"/>
          </a:xfrm>
          <a:custGeom>
            <a:avLst/>
            <a:gdLst/>
            <a:ahLst/>
            <a:cxnLst/>
            <a:rect l="l" t="t" r="r" b="b"/>
            <a:pathLst>
              <a:path w="15325" h="2775" extrusionOk="0">
                <a:moveTo>
                  <a:pt x="1" y="0"/>
                </a:moveTo>
                <a:lnTo>
                  <a:pt x="1" y="2774"/>
                </a:lnTo>
                <a:lnTo>
                  <a:pt x="15324" y="2774"/>
                </a:lnTo>
                <a:lnTo>
                  <a:pt x="15324" y="0"/>
                </a:lnTo>
                <a:close/>
              </a:path>
            </a:pathLst>
          </a:custGeom>
          <a:solidFill>
            <a:srgbClr val="FFFFFF">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3"/>
          <p:cNvSpPr/>
          <p:nvPr/>
        </p:nvSpPr>
        <p:spPr>
          <a:xfrm>
            <a:off x="357025" y="2089950"/>
            <a:ext cx="2071751" cy="356851"/>
          </a:xfrm>
          <a:custGeom>
            <a:avLst/>
            <a:gdLst/>
            <a:ahLst/>
            <a:cxnLst/>
            <a:rect l="l" t="t" r="r" b="b"/>
            <a:pathLst>
              <a:path w="4300" h="2775" extrusionOk="0">
                <a:moveTo>
                  <a:pt x="1" y="0"/>
                </a:moveTo>
                <a:lnTo>
                  <a:pt x="1" y="2774"/>
                </a:lnTo>
                <a:lnTo>
                  <a:pt x="4299" y="2774"/>
                </a:lnTo>
                <a:lnTo>
                  <a:pt x="4299" y="0"/>
                </a:lnTo>
                <a:close/>
              </a:path>
            </a:pathLst>
          </a:custGeom>
          <a:solidFill>
            <a:srgbClr val="FFFFFF">
              <a:alpha val="19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3"/>
          <p:cNvSpPr/>
          <p:nvPr/>
        </p:nvSpPr>
        <p:spPr>
          <a:xfrm>
            <a:off x="6810278" y="1500450"/>
            <a:ext cx="1104154" cy="356872"/>
          </a:xfrm>
          <a:custGeom>
            <a:avLst/>
            <a:gdLst/>
            <a:ahLst/>
            <a:cxnLst/>
            <a:rect l="l" t="t" r="r" b="b"/>
            <a:pathLst>
              <a:path w="18027" h="2775" extrusionOk="0">
                <a:moveTo>
                  <a:pt x="0" y="0"/>
                </a:moveTo>
                <a:lnTo>
                  <a:pt x="0" y="2774"/>
                </a:lnTo>
                <a:lnTo>
                  <a:pt x="18026" y="2774"/>
                </a:lnTo>
                <a:lnTo>
                  <a:pt x="18026" y="0"/>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3"/>
          <p:cNvSpPr/>
          <p:nvPr/>
        </p:nvSpPr>
        <p:spPr>
          <a:xfrm>
            <a:off x="6896029" y="2679300"/>
            <a:ext cx="2247805" cy="355450"/>
          </a:xfrm>
          <a:custGeom>
            <a:avLst/>
            <a:gdLst/>
            <a:ahLst/>
            <a:cxnLst/>
            <a:rect l="l" t="t" r="r" b="b"/>
            <a:pathLst>
              <a:path w="12872" h="2764" extrusionOk="0">
                <a:moveTo>
                  <a:pt x="1" y="1"/>
                </a:moveTo>
                <a:lnTo>
                  <a:pt x="1" y="2763"/>
                </a:lnTo>
                <a:lnTo>
                  <a:pt x="12871" y="2763"/>
                </a:lnTo>
                <a:lnTo>
                  <a:pt x="12871" y="1"/>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3"/>
          <p:cNvSpPr/>
          <p:nvPr/>
        </p:nvSpPr>
        <p:spPr>
          <a:xfrm>
            <a:off x="8105579" y="1500450"/>
            <a:ext cx="1038298" cy="356872"/>
          </a:xfrm>
          <a:custGeom>
            <a:avLst/>
            <a:gdLst/>
            <a:ahLst/>
            <a:cxnLst/>
            <a:rect l="l" t="t" r="r" b="b"/>
            <a:pathLst>
              <a:path w="2882" h="2775" extrusionOk="0">
                <a:moveTo>
                  <a:pt x="1" y="0"/>
                </a:moveTo>
                <a:lnTo>
                  <a:pt x="1" y="2774"/>
                </a:lnTo>
                <a:lnTo>
                  <a:pt x="2882" y="2774"/>
                </a:lnTo>
                <a:lnTo>
                  <a:pt x="2882" y="0"/>
                </a:lnTo>
                <a:close/>
              </a:path>
            </a:pathLst>
          </a:custGeom>
          <a:solidFill>
            <a:srgbClr val="FFFFFF">
              <a:alpha val="564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3"/>
          <p:cNvSpPr/>
          <p:nvPr/>
        </p:nvSpPr>
        <p:spPr>
          <a:xfrm>
            <a:off x="6739789" y="3268775"/>
            <a:ext cx="1104128" cy="355450"/>
          </a:xfrm>
          <a:custGeom>
            <a:avLst/>
            <a:gdLst/>
            <a:ahLst/>
            <a:cxnLst/>
            <a:rect l="l" t="t" r="r" b="b"/>
            <a:pathLst>
              <a:path w="18396" h="2764" extrusionOk="0">
                <a:moveTo>
                  <a:pt x="1" y="1"/>
                </a:moveTo>
                <a:lnTo>
                  <a:pt x="1" y="2763"/>
                </a:lnTo>
                <a:lnTo>
                  <a:pt x="18396" y="2763"/>
                </a:lnTo>
                <a:lnTo>
                  <a:pt x="18396" y="1"/>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3"/>
          <p:cNvSpPr/>
          <p:nvPr/>
        </p:nvSpPr>
        <p:spPr>
          <a:xfrm>
            <a:off x="18" y="3268775"/>
            <a:ext cx="1038298" cy="355450"/>
          </a:xfrm>
          <a:custGeom>
            <a:avLst/>
            <a:gdLst/>
            <a:ahLst/>
            <a:cxnLst/>
            <a:rect l="l" t="t" r="r" b="b"/>
            <a:pathLst>
              <a:path w="2882" h="2764" extrusionOk="0">
                <a:moveTo>
                  <a:pt x="0" y="1"/>
                </a:moveTo>
                <a:lnTo>
                  <a:pt x="0" y="2763"/>
                </a:lnTo>
                <a:lnTo>
                  <a:pt x="2881" y="2763"/>
                </a:lnTo>
                <a:lnTo>
                  <a:pt x="2881" y="1"/>
                </a:lnTo>
                <a:close/>
              </a:path>
            </a:pathLst>
          </a:custGeom>
          <a:solidFill>
            <a:srgbClr val="FFFFFF">
              <a:alpha val="501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3"/>
          <p:cNvSpPr/>
          <p:nvPr/>
        </p:nvSpPr>
        <p:spPr>
          <a:xfrm>
            <a:off x="10" y="1500456"/>
            <a:ext cx="1104138" cy="356858"/>
          </a:xfrm>
          <a:custGeom>
            <a:avLst/>
            <a:gdLst/>
            <a:ahLst/>
            <a:cxnLst/>
            <a:rect l="l" t="t" r="r" b="b"/>
            <a:pathLst>
              <a:path w="8586" h="2775" extrusionOk="0">
                <a:moveTo>
                  <a:pt x="1" y="0"/>
                </a:moveTo>
                <a:lnTo>
                  <a:pt x="1" y="2774"/>
                </a:lnTo>
                <a:lnTo>
                  <a:pt x="8585" y="2774"/>
                </a:lnTo>
                <a:lnTo>
                  <a:pt x="8585" y="0"/>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3"/>
          <p:cNvSpPr/>
          <p:nvPr/>
        </p:nvSpPr>
        <p:spPr>
          <a:xfrm>
            <a:off x="1299972" y="1500450"/>
            <a:ext cx="490621" cy="356872"/>
          </a:xfrm>
          <a:custGeom>
            <a:avLst/>
            <a:gdLst/>
            <a:ahLst/>
            <a:cxnLst/>
            <a:rect l="l" t="t" r="r" b="b"/>
            <a:pathLst>
              <a:path w="18396" h="2775" extrusionOk="0">
                <a:moveTo>
                  <a:pt x="0" y="0"/>
                </a:moveTo>
                <a:lnTo>
                  <a:pt x="0" y="2774"/>
                </a:lnTo>
                <a:lnTo>
                  <a:pt x="18396" y="2774"/>
                </a:lnTo>
                <a:lnTo>
                  <a:pt x="18396" y="0"/>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7"/>
        <p:cNvGrpSpPr/>
        <p:nvPr/>
      </p:nvGrpSpPr>
      <p:grpSpPr>
        <a:xfrm>
          <a:off x="0" y="0"/>
          <a:ext cx="0" cy="0"/>
          <a:chOff x="0" y="0"/>
          <a:chExt cx="0" cy="0"/>
        </a:xfrm>
      </p:grpSpPr>
      <p:sp>
        <p:nvSpPr>
          <p:cNvPr id="68" name="Google Shape;68;p4"/>
          <p:cNvSpPr/>
          <p:nvPr/>
        </p:nvSpPr>
        <p:spPr>
          <a:xfrm>
            <a:off x="0" y="3268775"/>
            <a:ext cx="667651" cy="355450"/>
          </a:xfrm>
          <a:custGeom>
            <a:avLst/>
            <a:gdLst/>
            <a:ahLst/>
            <a:cxnLst/>
            <a:rect l="l" t="t" r="r" b="b"/>
            <a:pathLst>
              <a:path w="2882" h="2764" extrusionOk="0">
                <a:moveTo>
                  <a:pt x="0" y="1"/>
                </a:moveTo>
                <a:lnTo>
                  <a:pt x="0" y="2763"/>
                </a:lnTo>
                <a:lnTo>
                  <a:pt x="2881" y="2763"/>
                </a:lnTo>
                <a:lnTo>
                  <a:pt x="288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4"/>
          <p:cNvSpPr/>
          <p:nvPr/>
        </p:nvSpPr>
        <p:spPr>
          <a:xfrm>
            <a:off x="7960123" y="323033"/>
            <a:ext cx="1183740" cy="355315"/>
          </a:xfrm>
          <a:custGeom>
            <a:avLst/>
            <a:gdLst/>
            <a:ahLst/>
            <a:cxnLst/>
            <a:rect l="l" t="t" r="r" b="b"/>
            <a:pathLst>
              <a:path w="9205" h="2763" extrusionOk="0">
                <a:moveTo>
                  <a:pt x="1" y="0"/>
                </a:moveTo>
                <a:lnTo>
                  <a:pt x="1" y="2762"/>
                </a:lnTo>
                <a:lnTo>
                  <a:pt x="9204" y="2762"/>
                </a:lnTo>
                <a:lnTo>
                  <a:pt x="920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4"/>
          <p:cNvSpPr/>
          <p:nvPr/>
        </p:nvSpPr>
        <p:spPr>
          <a:xfrm>
            <a:off x="7173125" y="912516"/>
            <a:ext cx="1970757" cy="355315"/>
          </a:xfrm>
          <a:custGeom>
            <a:avLst/>
            <a:gdLst/>
            <a:ahLst/>
            <a:cxnLst/>
            <a:rect l="l" t="t" r="r" b="b"/>
            <a:pathLst>
              <a:path w="15325" h="2763" extrusionOk="0">
                <a:moveTo>
                  <a:pt x="1" y="0"/>
                </a:moveTo>
                <a:lnTo>
                  <a:pt x="1" y="2762"/>
                </a:lnTo>
                <a:lnTo>
                  <a:pt x="15324" y="2762"/>
                </a:lnTo>
                <a:lnTo>
                  <a:pt x="15324" y="0"/>
                </a:lnTo>
                <a:close/>
              </a:path>
            </a:pathLst>
          </a:custGeom>
          <a:solidFill>
            <a:srgbClr val="FFFFFF">
              <a:alpha val="19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4"/>
          <p:cNvSpPr/>
          <p:nvPr/>
        </p:nvSpPr>
        <p:spPr>
          <a:xfrm>
            <a:off x="7173125" y="2089940"/>
            <a:ext cx="1970757" cy="356858"/>
          </a:xfrm>
          <a:custGeom>
            <a:avLst/>
            <a:gdLst/>
            <a:ahLst/>
            <a:cxnLst/>
            <a:rect l="l" t="t" r="r" b="b"/>
            <a:pathLst>
              <a:path w="15325" h="2775" extrusionOk="0">
                <a:moveTo>
                  <a:pt x="1" y="0"/>
                </a:moveTo>
                <a:lnTo>
                  <a:pt x="1" y="2774"/>
                </a:lnTo>
                <a:lnTo>
                  <a:pt x="15324" y="2774"/>
                </a:lnTo>
                <a:lnTo>
                  <a:pt x="15324" y="0"/>
                </a:lnTo>
                <a:close/>
              </a:path>
            </a:pathLst>
          </a:custGeom>
          <a:solidFill>
            <a:srgbClr val="FFFFFF">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4"/>
          <p:cNvSpPr/>
          <p:nvPr/>
        </p:nvSpPr>
        <p:spPr>
          <a:xfrm>
            <a:off x="0" y="2089940"/>
            <a:ext cx="552969" cy="356858"/>
          </a:xfrm>
          <a:custGeom>
            <a:avLst/>
            <a:gdLst/>
            <a:ahLst/>
            <a:cxnLst/>
            <a:rect l="l" t="t" r="r" b="b"/>
            <a:pathLst>
              <a:path w="4300" h="2775" extrusionOk="0">
                <a:moveTo>
                  <a:pt x="1" y="0"/>
                </a:moveTo>
                <a:lnTo>
                  <a:pt x="1" y="2774"/>
                </a:lnTo>
                <a:lnTo>
                  <a:pt x="4299" y="2774"/>
                </a:lnTo>
                <a:lnTo>
                  <a:pt x="4299" y="0"/>
                </a:lnTo>
                <a:close/>
              </a:path>
            </a:pathLst>
          </a:custGeom>
          <a:solidFill>
            <a:srgbClr val="FFFFFF">
              <a:alpha val="19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4"/>
          <p:cNvSpPr/>
          <p:nvPr/>
        </p:nvSpPr>
        <p:spPr>
          <a:xfrm>
            <a:off x="8773245" y="1500456"/>
            <a:ext cx="370618" cy="356858"/>
          </a:xfrm>
          <a:custGeom>
            <a:avLst/>
            <a:gdLst/>
            <a:ahLst/>
            <a:cxnLst/>
            <a:rect l="l" t="t" r="r" b="b"/>
            <a:pathLst>
              <a:path w="2882" h="2775" extrusionOk="0">
                <a:moveTo>
                  <a:pt x="1" y="0"/>
                </a:moveTo>
                <a:lnTo>
                  <a:pt x="1" y="2774"/>
                </a:lnTo>
                <a:lnTo>
                  <a:pt x="2882" y="2774"/>
                </a:lnTo>
                <a:lnTo>
                  <a:pt x="28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4"/>
          <p:cNvSpPr/>
          <p:nvPr/>
        </p:nvSpPr>
        <p:spPr>
          <a:xfrm>
            <a:off x="8039723" y="3268778"/>
            <a:ext cx="1104138" cy="355443"/>
          </a:xfrm>
          <a:custGeom>
            <a:avLst/>
            <a:gdLst/>
            <a:ahLst/>
            <a:cxnLst/>
            <a:rect l="l" t="t" r="r" b="b"/>
            <a:pathLst>
              <a:path w="8586" h="2764" extrusionOk="0">
                <a:moveTo>
                  <a:pt x="1" y="1"/>
                </a:moveTo>
                <a:lnTo>
                  <a:pt x="1" y="2763"/>
                </a:lnTo>
                <a:lnTo>
                  <a:pt x="8585" y="2763"/>
                </a:lnTo>
                <a:lnTo>
                  <a:pt x="858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4"/>
          <p:cNvSpPr/>
          <p:nvPr/>
        </p:nvSpPr>
        <p:spPr>
          <a:xfrm>
            <a:off x="7555951" y="3858262"/>
            <a:ext cx="1587922" cy="355315"/>
          </a:xfrm>
          <a:custGeom>
            <a:avLst/>
            <a:gdLst/>
            <a:ahLst/>
            <a:cxnLst/>
            <a:rect l="l" t="t" r="r" b="b"/>
            <a:pathLst>
              <a:path w="12348" h="2763" extrusionOk="0">
                <a:moveTo>
                  <a:pt x="0" y="1"/>
                </a:moveTo>
                <a:lnTo>
                  <a:pt x="0" y="2763"/>
                </a:lnTo>
                <a:lnTo>
                  <a:pt x="12347" y="2763"/>
                </a:lnTo>
                <a:lnTo>
                  <a:pt x="12347" y="1"/>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4"/>
          <p:cNvSpPr/>
          <p:nvPr/>
        </p:nvSpPr>
        <p:spPr>
          <a:xfrm>
            <a:off x="0" y="4446202"/>
            <a:ext cx="1183740" cy="356858"/>
          </a:xfrm>
          <a:custGeom>
            <a:avLst/>
            <a:gdLst/>
            <a:ahLst/>
            <a:cxnLst/>
            <a:rect l="l" t="t" r="r" b="b"/>
            <a:pathLst>
              <a:path w="9205" h="2775" extrusionOk="0">
                <a:moveTo>
                  <a:pt x="1" y="1"/>
                </a:moveTo>
                <a:lnTo>
                  <a:pt x="1" y="2775"/>
                </a:lnTo>
                <a:lnTo>
                  <a:pt x="9204" y="2775"/>
                </a:lnTo>
                <a:lnTo>
                  <a:pt x="9204" y="1"/>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4"/>
          <p:cNvSpPr/>
          <p:nvPr/>
        </p:nvSpPr>
        <p:spPr>
          <a:xfrm>
            <a:off x="0" y="3858262"/>
            <a:ext cx="1970757" cy="355315"/>
          </a:xfrm>
          <a:custGeom>
            <a:avLst/>
            <a:gdLst/>
            <a:ahLst/>
            <a:cxnLst/>
            <a:rect l="l" t="t" r="r" b="b"/>
            <a:pathLst>
              <a:path w="15325" h="2763" extrusionOk="0">
                <a:moveTo>
                  <a:pt x="1" y="1"/>
                </a:moveTo>
                <a:lnTo>
                  <a:pt x="1" y="2763"/>
                </a:lnTo>
                <a:lnTo>
                  <a:pt x="15324" y="2763"/>
                </a:lnTo>
                <a:lnTo>
                  <a:pt x="1532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4"/>
          <p:cNvSpPr/>
          <p:nvPr/>
        </p:nvSpPr>
        <p:spPr>
          <a:xfrm>
            <a:off x="2325759" y="3858262"/>
            <a:ext cx="866747" cy="355315"/>
          </a:xfrm>
          <a:custGeom>
            <a:avLst/>
            <a:gdLst/>
            <a:ahLst/>
            <a:cxnLst/>
            <a:rect l="l" t="t" r="r" b="b"/>
            <a:pathLst>
              <a:path w="6740" h="2763" extrusionOk="0">
                <a:moveTo>
                  <a:pt x="1" y="1"/>
                </a:moveTo>
                <a:lnTo>
                  <a:pt x="1" y="2763"/>
                </a:lnTo>
                <a:lnTo>
                  <a:pt x="6739" y="2763"/>
                </a:lnTo>
                <a:lnTo>
                  <a:pt x="6739" y="1"/>
                </a:ln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4"/>
          <p:cNvSpPr/>
          <p:nvPr/>
        </p:nvSpPr>
        <p:spPr>
          <a:xfrm>
            <a:off x="0" y="2679300"/>
            <a:ext cx="1485912" cy="355450"/>
          </a:xfrm>
          <a:custGeom>
            <a:avLst/>
            <a:gdLst/>
            <a:ahLst/>
            <a:cxnLst/>
            <a:rect l="l" t="t" r="r" b="b"/>
            <a:pathLst>
              <a:path w="15325" h="2764" extrusionOk="0">
                <a:moveTo>
                  <a:pt x="1" y="1"/>
                </a:moveTo>
                <a:lnTo>
                  <a:pt x="1" y="2763"/>
                </a:lnTo>
                <a:lnTo>
                  <a:pt x="15324" y="2763"/>
                </a:lnTo>
                <a:lnTo>
                  <a:pt x="15324" y="1"/>
                </a:lnTo>
                <a:close/>
              </a:path>
            </a:pathLst>
          </a:custGeom>
          <a:solidFill>
            <a:srgbClr val="FFFFFF">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4"/>
          <p:cNvSpPr/>
          <p:nvPr/>
        </p:nvSpPr>
        <p:spPr>
          <a:xfrm>
            <a:off x="896262" y="3268778"/>
            <a:ext cx="370618" cy="355443"/>
          </a:xfrm>
          <a:custGeom>
            <a:avLst/>
            <a:gdLst/>
            <a:ahLst/>
            <a:cxnLst/>
            <a:rect l="l" t="t" r="r" b="b"/>
            <a:pathLst>
              <a:path w="2882" h="2764" extrusionOk="0">
                <a:moveTo>
                  <a:pt x="0" y="1"/>
                </a:moveTo>
                <a:lnTo>
                  <a:pt x="0" y="2763"/>
                </a:lnTo>
                <a:lnTo>
                  <a:pt x="2881" y="2763"/>
                </a:lnTo>
                <a:lnTo>
                  <a:pt x="28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4"/>
          <p:cNvSpPr/>
          <p:nvPr/>
        </p:nvSpPr>
        <p:spPr>
          <a:xfrm>
            <a:off x="0" y="1500456"/>
            <a:ext cx="1104138" cy="356858"/>
          </a:xfrm>
          <a:custGeom>
            <a:avLst/>
            <a:gdLst/>
            <a:ahLst/>
            <a:cxnLst/>
            <a:rect l="l" t="t" r="r" b="b"/>
            <a:pathLst>
              <a:path w="8586" h="2775" extrusionOk="0">
                <a:moveTo>
                  <a:pt x="1" y="0"/>
                </a:moveTo>
                <a:lnTo>
                  <a:pt x="1" y="2774"/>
                </a:lnTo>
                <a:lnTo>
                  <a:pt x="8585" y="2774"/>
                </a:lnTo>
                <a:lnTo>
                  <a:pt x="8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4"/>
          <p:cNvSpPr/>
          <p:nvPr/>
        </p:nvSpPr>
        <p:spPr>
          <a:xfrm>
            <a:off x="359324" y="912525"/>
            <a:ext cx="1228595" cy="355301"/>
          </a:xfrm>
          <a:custGeom>
            <a:avLst/>
            <a:gdLst/>
            <a:ahLst/>
            <a:cxnLst/>
            <a:rect l="l" t="t" r="r" b="b"/>
            <a:pathLst>
              <a:path w="12348" h="2763" extrusionOk="0">
                <a:moveTo>
                  <a:pt x="1" y="0"/>
                </a:moveTo>
                <a:lnTo>
                  <a:pt x="1" y="2762"/>
                </a:lnTo>
                <a:lnTo>
                  <a:pt x="12348" y="2762"/>
                </a:lnTo>
                <a:lnTo>
                  <a:pt x="1234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4"/>
          <p:cNvSpPr/>
          <p:nvPr/>
        </p:nvSpPr>
        <p:spPr>
          <a:xfrm>
            <a:off x="5395565" y="323033"/>
            <a:ext cx="2171240" cy="355315"/>
          </a:xfrm>
          <a:custGeom>
            <a:avLst/>
            <a:gdLst/>
            <a:ahLst/>
            <a:cxnLst/>
            <a:rect l="l" t="t" r="r" b="b"/>
            <a:pathLst>
              <a:path w="16884" h="2763" extrusionOk="0">
                <a:moveTo>
                  <a:pt x="1" y="0"/>
                </a:moveTo>
                <a:lnTo>
                  <a:pt x="1" y="2762"/>
                </a:lnTo>
                <a:lnTo>
                  <a:pt x="16884" y="2762"/>
                </a:lnTo>
                <a:lnTo>
                  <a:pt x="1688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4"/>
          <p:cNvSpPr/>
          <p:nvPr/>
        </p:nvSpPr>
        <p:spPr>
          <a:xfrm>
            <a:off x="5729396" y="3858262"/>
            <a:ext cx="1600139" cy="355315"/>
          </a:xfrm>
          <a:custGeom>
            <a:avLst/>
            <a:gdLst/>
            <a:ahLst/>
            <a:cxnLst/>
            <a:rect l="l" t="t" r="r" b="b"/>
            <a:pathLst>
              <a:path w="12443" h="2763" extrusionOk="0">
                <a:moveTo>
                  <a:pt x="0" y="1"/>
                </a:moveTo>
                <a:lnTo>
                  <a:pt x="0" y="2763"/>
                </a:lnTo>
                <a:lnTo>
                  <a:pt x="12442" y="2763"/>
                </a:lnTo>
                <a:lnTo>
                  <a:pt x="1244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4"/>
          <p:cNvSpPr/>
          <p:nvPr/>
        </p:nvSpPr>
        <p:spPr>
          <a:xfrm>
            <a:off x="1577072" y="4446200"/>
            <a:ext cx="3118770" cy="356851"/>
          </a:xfrm>
          <a:custGeom>
            <a:avLst/>
            <a:gdLst/>
            <a:ahLst/>
            <a:cxnLst/>
            <a:rect l="l" t="t" r="r" b="b"/>
            <a:pathLst>
              <a:path w="16884" h="2775" extrusionOk="0">
                <a:moveTo>
                  <a:pt x="0" y="1"/>
                </a:moveTo>
                <a:lnTo>
                  <a:pt x="0" y="2775"/>
                </a:lnTo>
                <a:lnTo>
                  <a:pt x="16883" y="2775"/>
                </a:lnTo>
                <a:lnTo>
                  <a:pt x="1688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4"/>
          <p:cNvSpPr txBox="1">
            <a:spLocks noGrp="1"/>
          </p:cNvSpPr>
          <p:nvPr>
            <p:ph type="title"/>
          </p:nvPr>
        </p:nvSpPr>
        <p:spPr>
          <a:xfrm>
            <a:off x="454800" y="2714625"/>
            <a:ext cx="8425200" cy="447900"/>
          </a:xfrm>
          <a:prstGeom prst="rect">
            <a:avLst/>
          </a:prstGeom>
        </p:spPr>
        <p:txBody>
          <a:bodyPr spcFirstLastPara="1" wrap="square" lIns="91425" tIns="0" rIns="91425" bIns="0"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87" name="Google Shape;87;p4"/>
          <p:cNvSpPr txBox="1">
            <a:spLocks noGrp="1"/>
          </p:cNvSpPr>
          <p:nvPr>
            <p:ph type="title" idx="2" hasCustomPrompt="1"/>
          </p:nvPr>
        </p:nvSpPr>
        <p:spPr>
          <a:xfrm>
            <a:off x="454800" y="2150850"/>
            <a:ext cx="8425200" cy="489600"/>
          </a:xfrm>
          <a:prstGeom prst="rect">
            <a:avLst/>
          </a:prstGeom>
        </p:spPr>
        <p:txBody>
          <a:bodyPr spcFirstLastPara="1" wrap="square" lIns="91425" tIns="0" rIns="91425" bIns="0" anchor="b" anchorCtr="0">
            <a:noAutofit/>
          </a:bodyPr>
          <a:lstStyle>
            <a:lvl1pPr lvl="0" algn="ctr" rtl="0">
              <a:spcBef>
                <a:spcPts val="0"/>
              </a:spcBef>
              <a:spcAft>
                <a:spcPts val="0"/>
              </a:spcAft>
              <a:buClr>
                <a:schemeClr val="dk2"/>
              </a:buClr>
              <a:buSzPts val="8000"/>
              <a:buNone/>
              <a:defRPr sz="8000">
                <a:solidFill>
                  <a:schemeClr val="dk2"/>
                </a:solidFill>
              </a:defRPr>
            </a:lvl1pPr>
            <a:lvl2pPr lvl="1" algn="ctr" rtl="0">
              <a:spcBef>
                <a:spcPts val="0"/>
              </a:spcBef>
              <a:spcAft>
                <a:spcPts val="0"/>
              </a:spcAft>
              <a:buSzPts val="12500"/>
              <a:buFont typeface="Overpass Mono"/>
              <a:buNone/>
              <a:defRPr sz="12500" b="1">
                <a:latin typeface="Overpass Mono"/>
                <a:ea typeface="Overpass Mono"/>
                <a:cs typeface="Overpass Mono"/>
                <a:sym typeface="Overpass Mono"/>
              </a:defRPr>
            </a:lvl2pPr>
            <a:lvl3pPr lvl="2" algn="ctr" rtl="0">
              <a:spcBef>
                <a:spcPts val="0"/>
              </a:spcBef>
              <a:spcAft>
                <a:spcPts val="0"/>
              </a:spcAft>
              <a:buSzPts val="12500"/>
              <a:buFont typeface="Overpass Mono"/>
              <a:buNone/>
              <a:defRPr sz="12500" b="1">
                <a:latin typeface="Overpass Mono"/>
                <a:ea typeface="Overpass Mono"/>
                <a:cs typeface="Overpass Mono"/>
                <a:sym typeface="Overpass Mono"/>
              </a:defRPr>
            </a:lvl3pPr>
            <a:lvl4pPr lvl="3" algn="ctr" rtl="0">
              <a:spcBef>
                <a:spcPts val="0"/>
              </a:spcBef>
              <a:spcAft>
                <a:spcPts val="0"/>
              </a:spcAft>
              <a:buSzPts val="12500"/>
              <a:buFont typeface="Overpass Mono"/>
              <a:buNone/>
              <a:defRPr sz="12500" b="1">
                <a:latin typeface="Overpass Mono"/>
                <a:ea typeface="Overpass Mono"/>
                <a:cs typeface="Overpass Mono"/>
                <a:sym typeface="Overpass Mono"/>
              </a:defRPr>
            </a:lvl4pPr>
            <a:lvl5pPr lvl="4" algn="ctr" rtl="0">
              <a:spcBef>
                <a:spcPts val="0"/>
              </a:spcBef>
              <a:spcAft>
                <a:spcPts val="0"/>
              </a:spcAft>
              <a:buSzPts val="12500"/>
              <a:buFont typeface="Overpass Mono"/>
              <a:buNone/>
              <a:defRPr sz="12500" b="1">
                <a:latin typeface="Overpass Mono"/>
                <a:ea typeface="Overpass Mono"/>
                <a:cs typeface="Overpass Mono"/>
                <a:sym typeface="Overpass Mono"/>
              </a:defRPr>
            </a:lvl5pPr>
            <a:lvl6pPr lvl="5" algn="ctr" rtl="0">
              <a:spcBef>
                <a:spcPts val="0"/>
              </a:spcBef>
              <a:spcAft>
                <a:spcPts val="0"/>
              </a:spcAft>
              <a:buSzPts val="12500"/>
              <a:buFont typeface="Overpass Mono"/>
              <a:buNone/>
              <a:defRPr sz="12500" b="1">
                <a:latin typeface="Overpass Mono"/>
                <a:ea typeface="Overpass Mono"/>
                <a:cs typeface="Overpass Mono"/>
                <a:sym typeface="Overpass Mono"/>
              </a:defRPr>
            </a:lvl6pPr>
            <a:lvl7pPr lvl="6" algn="ctr" rtl="0">
              <a:spcBef>
                <a:spcPts val="0"/>
              </a:spcBef>
              <a:spcAft>
                <a:spcPts val="0"/>
              </a:spcAft>
              <a:buSzPts val="12500"/>
              <a:buFont typeface="Overpass Mono"/>
              <a:buNone/>
              <a:defRPr sz="12500" b="1">
                <a:latin typeface="Overpass Mono"/>
                <a:ea typeface="Overpass Mono"/>
                <a:cs typeface="Overpass Mono"/>
                <a:sym typeface="Overpass Mono"/>
              </a:defRPr>
            </a:lvl7pPr>
            <a:lvl8pPr lvl="7" algn="ctr" rtl="0">
              <a:spcBef>
                <a:spcPts val="0"/>
              </a:spcBef>
              <a:spcAft>
                <a:spcPts val="0"/>
              </a:spcAft>
              <a:buSzPts val="12500"/>
              <a:buFont typeface="Overpass Mono"/>
              <a:buNone/>
              <a:defRPr sz="12500" b="1">
                <a:latin typeface="Overpass Mono"/>
                <a:ea typeface="Overpass Mono"/>
                <a:cs typeface="Overpass Mono"/>
                <a:sym typeface="Overpass Mono"/>
              </a:defRPr>
            </a:lvl8pPr>
            <a:lvl9pPr lvl="8" algn="ctr" rtl="0">
              <a:spcBef>
                <a:spcPts val="0"/>
              </a:spcBef>
              <a:spcAft>
                <a:spcPts val="0"/>
              </a:spcAft>
              <a:buSzPts val="12500"/>
              <a:buFont typeface="Overpass Mono"/>
              <a:buNone/>
              <a:defRPr sz="12500" b="1">
                <a:latin typeface="Overpass Mono"/>
                <a:ea typeface="Overpass Mono"/>
                <a:cs typeface="Overpass Mono"/>
                <a:sym typeface="Overpass Mono"/>
              </a:defRPr>
            </a:lvl9pPr>
          </a:lstStyle>
          <a:p>
            <a:r>
              <a:t>xx%</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88"/>
        <p:cNvGrpSpPr/>
        <p:nvPr/>
      </p:nvGrpSpPr>
      <p:grpSpPr>
        <a:xfrm>
          <a:off x="0" y="0"/>
          <a:ext cx="0" cy="0"/>
          <a:chOff x="0" y="0"/>
          <a:chExt cx="0" cy="0"/>
        </a:xfrm>
      </p:grpSpPr>
      <p:sp>
        <p:nvSpPr>
          <p:cNvPr id="89" name="Google Shape;89;p5"/>
          <p:cNvSpPr/>
          <p:nvPr/>
        </p:nvSpPr>
        <p:spPr>
          <a:xfrm>
            <a:off x="0" y="1515825"/>
            <a:ext cx="2943127" cy="241405"/>
          </a:xfrm>
          <a:custGeom>
            <a:avLst/>
            <a:gdLst/>
            <a:ahLst/>
            <a:cxnLst/>
            <a:rect l="l" t="t" r="r" b="b"/>
            <a:pathLst>
              <a:path w="146079" h="5859" extrusionOk="0">
                <a:moveTo>
                  <a:pt x="1" y="1"/>
                </a:moveTo>
                <a:lnTo>
                  <a:pt x="1" y="5858"/>
                </a:lnTo>
                <a:lnTo>
                  <a:pt x="146079" y="5858"/>
                </a:lnTo>
                <a:lnTo>
                  <a:pt x="14607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5"/>
          <p:cNvSpPr txBox="1">
            <a:spLocks noGrp="1"/>
          </p:cNvSpPr>
          <p:nvPr>
            <p:ph type="body" idx="1"/>
          </p:nvPr>
        </p:nvSpPr>
        <p:spPr>
          <a:xfrm>
            <a:off x="609499" y="1973025"/>
            <a:ext cx="3512700" cy="2130900"/>
          </a:xfrm>
          <a:prstGeom prst="rect">
            <a:avLst/>
          </a:prstGeom>
        </p:spPr>
        <p:txBody>
          <a:bodyPr spcFirstLastPara="1" wrap="square" lIns="91425" tIns="91425" rIns="91425" bIns="91425" anchor="t" anchorCtr="0">
            <a:noAutofit/>
          </a:bodyPr>
          <a:lstStyle>
            <a:lvl1pPr marL="457200" lvl="0" indent="-330200" rtl="0">
              <a:lnSpc>
                <a:spcPct val="100000"/>
              </a:lnSpc>
              <a:spcBef>
                <a:spcPts val="0"/>
              </a:spcBef>
              <a:spcAft>
                <a:spcPts val="0"/>
              </a:spcAft>
              <a:buSzPts val="1600"/>
              <a:buFont typeface="Raleway SemiBold"/>
              <a:buChar char="●"/>
              <a:defRPr sz="1600"/>
            </a:lvl1pPr>
            <a:lvl2pPr marL="914400" lvl="1" indent="-330200" rtl="0">
              <a:spcBef>
                <a:spcPts val="0"/>
              </a:spcBef>
              <a:spcAft>
                <a:spcPts val="0"/>
              </a:spcAft>
              <a:buSzPts val="1600"/>
              <a:buFont typeface="Nunito Light"/>
              <a:buChar char="○"/>
              <a:defRPr sz="1600"/>
            </a:lvl2pPr>
            <a:lvl3pPr marL="1371600" lvl="2" indent="-330200" rtl="0">
              <a:spcBef>
                <a:spcPts val="1600"/>
              </a:spcBef>
              <a:spcAft>
                <a:spcPts val="0"/>
              </a:spcAft>
              <a:buSzPts val="1600"/>
              <a:buFont typeface="Nunito Light"/>
              <a:buChar char="■"/>
              <a:defRPr sz="1600"/>
            </a:lvl3pPr>
            <a:lvl4pPr marL="1828800" lvl="3" indent="-330200" rtl="0">
              <a:spcBef>
                <a:spcPts val="1600"/>
              </a:spcBef>
              <a:spcAft>
                <a:spcPts val="0"/>
              </a:spcAft>
              <a:buSzPts val="1600"/>
              <a:buFont typeface="Nunito Light"/>
              <a:buChar char="●"/>
              <a:defRPr sz="1600"/>
            </a:lvl4pPr>
            <a:lvl5pPr marL="2286000" lvl="4" indent="-330200" rtl="0">
              <a:spcBef>
                <a:spcPts val="1600"/>
              </a:spcBef>
              <a:spcAft>
                <a:spcPts val="0"/>
              </a:spcAft>
              <a:buSzPts val="1600"/>
              <a:buFont typeface="Nunito Light"/>
              <a:buChar char="○"/>
              <a:defRPr sz="1600"/>
            </a:lvl5pPr>
            <a:lvl6pPr marL="2743200" lvl="5" indent="-330200" rtl="0">
              <a:spcBef>
                <a:spcPts val="1600"/>
              </a:spcBef>
              <a:spcAft>
                <a:spcPts val="0"/>
              </a:spcAft>
              <a:buSzPts val="1600"/>
              <a:buFont typeface="Nunito Light"/>
              <a:buChar char="■"/>
              <a:defRPr sz="1600"/>
            </a:lvl6pPr>
            <a:lvl7pPr marL="3200400" lvl="6" indent="-330200" rtl="0">
              <a:spcBef>
                <a:spcPts val="1600"/>
              </a:spcBef>
              <a:spcAft>
                <a:spcPts val="0"/>
              </a:spcAft>
              <a:buSzPts val="1600"/>
              <a:buFont typeface="Nunito Light"/>
              <a:buChar char="●"/>
              <a:defRPr sz="1600"/>
            </a:lvl7pPr>
            <a:lvl8pPr marL="3657600" lvl="7" indent="-330200" rtl="0">
              <a:spcBef>
                <a:spcPts val="1600"/>
              </a:spcBef>
              <a:spcAft>
                <a:spcPts val="0"/>
              </a:spcAft>
              <a:buSzPts val="1600"/>
              <a:buFont typeface="Nunito Light"/>
              <a:buChar char="○"/>
              <a:defRPr sz="1600"/>
            </a:lvl8pPr>
            <a:lvl9pPr marL="4114800" lvl="8" indent="-330200" rtl="0">
              <a:spcBef>
                <a:spcPts val="1600"/>
              </a:spcBef>
              <a:spcAft>
                <a:spcPts val="1600"/>
              </a:spcAft>
              <a:buSzPts val="1600"/>
              <a:buFont typeface="Nunito Light"/>
              <a:buChar char="■"/>
              <a:defRPr sz="1600"/>
            </a:lvl9pPr>
          </a:lstStyle>
          <a:p>
            <a:endParaRPr/>
          </a:p>
        </p:txBody>
      </p:sp>
      <p:sp>
        <p:nvSpPr>
          <p:cNvPr id="91" name="Google Shape;91;p5"/>
          <p:cNvSpPr txBox="1">
            <a:spLocks noGrp="1"/>
          </p:cNvSpPr>
          <p:nvPr>
            <p:ph type="title"/>
          </p:nvPr>
        </p:nvSpPr>
        <p:spPr>
          <a:xfrm>
            <a:off x="560825" y="1168325"/>
            <a:ext cx="3561300" cy="669000"/>
          </a:xfrm>
          <a:prstGeom prst="rect">
            <a:avLst/>
          </a:prstGeom>
        </p:spPr>
        <p:txBody>
          <a:bodyPr spcFirstLastPara="1" wrap="square" lIns="91425" tIns="91425" rIns="91425" bIns="91425" anchor="t" anchorCtr="0">
            <a:noAutofit/>
          </a:bodyPr>
          <a:lstStyle>
            <a:lvl1pPr lvl="0" rtl="0">
              <a:spcBef>
                <a:spcPts val="0"/>
              </a:spcBef>
              <a:spcAft>
                <a:spcPts val="0"/>
              </a:spcAft>
              <a:buNone/>
              <a:defRPr sz="3000">
                <a:solidFill>
                  <a:schemeClr val="dk2"/>
                </a:solidFill>
              </a:defRPr>
            </a:lvl1pPr>
            <a:lvl2pPr lvl="1" rtl="0">
              <a:spcBef>
                <a:spcPts val="0"/>
              </a:spcBef>
              <a:spcAft>
                <a:spcPts val="0"/>
              </a:spcAft>
              <a:buNone/>
              <a:defRPr sz="3000"/>
            </a:lvl2pPr>
            <a:lvl3pPr lvl="2" rtl="0">
              <a:spcBef>
                <a:spcPts val="0"/>
              </a:spcBef>
              <a:spcAft>
                <a:spcPts val="0"/>
              </a:spcAft>
              <a:buNone/>
              <a:defRPr sz="3000"/>
            </a:lvl3pPr>
            <a:lvl4pPr lvl="3" rtl="0">
              <a:spcBef>
                <a:spcPts val="0"/>
              </a:spcBef>
              <a:spcAft>
                <a:spcPts val="0"/>
              </a:spcAft>
              <a:buNone/>
              <a:defRPr sz="3000"/>
            </a:lvl4pPr>
            <a:lvl5pPr lvl="4" rtl="0">
              <a:spcBef>
                <a:spcPts val="0"/>
              </a:spcBef>
              <a:spcAft>
                <a:spcPts val="0"/>
              </a:spcAft>
              <a:buNone/>
              <a:defRPr sz="3000"/>
            </a:lvl5pPr>
            <a:lvl6pPr lvl="5" rtl="0">
              <a:spcBef>
                <a:spcPts val="0"/>
              </a:spcBef>
              <a:spcAft>
                <a:spcPts val="0"/>
              </a:spcAft>
              <a:buNone/>
              <a:defRPr sz="3000"/>
            </a:lvl6pPr>
            <a:lvl7pPr lvl="6" rtl="0">
              <a:spcBef>
                <a:spcPts val="0"/>
              </a:spcBef>
              <a:spcAft>
                <a:spcPts val="0"/>
              </a:spcAft>
              <a:buNone/>
              <a:defRPr sz="3000"/>
            </a:lvl7pPr>
            <a:lvl8pPr lvl="7" rtl="0">
              <a:spcBef>
                <a:spcPts val="0"/>
              </a:spcBef>
              <a:spcAft>
                <a:spcPts val="0"/>
              </a:spcAft>
              <a:buNone/>
              <a:defRPr sz="3000"/>
            </a:lvl8pPr>
            <a:lvl9pPr lvl="8" rtl="0">
              <a:spcBef>
                <a:spcPts val="0"/>
              </a:spcBef>
              <a:spcAft>
                <a:spcPts val="0"/>
              </a:spcAft>
              <a:buNone/>
              <a:defRPr sz="30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92"/>
        <p:cNvGrpSpPr/>
        <p:nvPr/>
      </p:nvGrpSpPr>
      <p:grpSpPr>
        <a:xfrm>
          <a:off x="0" y="0"/>
          <a:ext cx="0" cy="0"/>
          <a:chOff x="0" y="0"/>
          <a:chExt cx="0" cy="0"/>
        </a:xfrm>
      </p:grpSpPr>
      <p:sp>
        <p:nvSpPr>
          <p:cNvPr id="93" name="Google Shape;93;p6"/>
          <p:cNvSpPr txBox="1">
            <a:spLocks noGrp="1"/>
          </p:cNvSpPr>
          <p:nvPr>
            <p:ph type="title"/>
          </p:nvPr>
        </p:nvSpPr>
        <p:spPr>
          <a:xfrm>
            <a:off x="1278050" y="343200"/>
            <a:ext cx="6588000" cy="6690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3000">
                <a:solidFill>
                  <a:schemeClr val="dk2"/>
                </a:solidFill>
              </a:defRPr>
            </a:lvl1pPr>
            <a:lvl2pPr lvl="1" algn="ctr" rtl="0">
              <a:spcBef>
                <a:spcPts val="0"/>
              </a:spcBef>
              <a:spcAft>
                <a:spcPts val="0"/>
              </a:spcAft>
              <a:buNone/>
              <a:defRPr sz="3000"/>
            </a:lvl2pPr>
            <a:lvl3pPr lvl="2" algn="ctr" rtl="0">
              <a:spcBef>
                <a:spcPts val="0"/>
              </a:spcBef>
              <a:spcAft>
                <a:spcPts val="0"/>
              </a:spcAft>
              <a:buNone/>
              <a:defRPr sz="3000"/>
            </a:lvl3pPr>
            <a:lvl4pPr lvl="3" algn="ctr" rtl="0">
              <a:spcBef>
                <a:spcPts val="0"/>
              </a:spcBef>
              <a:spcAft>
                <a:spcPts val="0"/>
              </a:spcAft>
              <a:buNone/>
              <a:defRPr sz="3000"/>
            </a:lvl4pPr>
            <a:lvl5pPr lvl="4" algn="ctr" rtl="0">
              <a:spcBef>
                <a:spcPts val="0"/>
              </a:spcBef>
              <a:spcAft>
                <a:spcPts val="0"/>
              </a:spcAft>
              <a:buNone/>
              <a:defRPr sz="3000"/>
            </a:lvl5pPr>
            <a:lvl6pPr lvl="5" algn="ctr" rtl="0">
              <a:spcBef>
                <a:spcPts val="0"/>
              </a:spcBef>
              <a:spcAft>
                <a:spcPts val="0"/>
              </a:spcAft>
              <a:buNone/>
              <a:defRPr sz="3000"/>
            </a:lvl6pPr>
            <a:lvl7pPr lvl="6" algn="ctr" rtl="0">
              <a:spcBef>
                <a:spcPts val="0"/>
              </a:spcBef>
              <a:spcAft>
                <a:spcPts val="0"/>
              </a:spcAft>
              <a:buNone/>
              <a:defRPr sz="3000"/>
            </a:lvl7pPr>
            <a:lvl8pPr lvl="7" algn="ctr" rtl="0">
              <a:spcBef>
                <a:spcPts val="0"/>
              </a:spcBef>
              <a:spcAft>
                <a:spcPts val="0"/>
              </a:spcAft>
              <a:buNone/>
              <a:defRPr sz="3000"/>
            </a:lvl8pPr>
            <a:lvl9pPr lvl="8" algn="ctr" rtl="0">
              <a:spcBef>
                <a:spcPts val="0"/>
              </a:spcBef>
              <a:spcAft>
                <a:spcPts val="0"/>
              </a:spcAft>
              <a:buNone/>
              <a:defRPr sz="3000"/>
            </a:lvl9pPr>
          </a:lstStyle>
          <a:p>
            <a:endParaRPr/>
          </a:p>
        </p:txBody>
      </p:sp>
      <p:sp>
        <p:nvSpPr>
          <p:cNvPr id="94" name="Google Shape;94;p6"/>
          <p:cNvSpPr txBox="1">
            <a:spLocks noGrp="1"/>
          </p:cNvSpPr>
          <p:nvPr>
            <p:ph type="subTitle" idx="1"/>
          </p:nvPr>
        </p:nvSpPr>
        <p:spPr>
          <a:xfrm>
            <a:off x="2773575" y="3109000"/>
            <a:ext cx="2226600" cy="843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rtl="0">
              <a:lnSpc>
                <a:spcPct val="100000"/>
              </a:lnSpc>
              <a:spcBef>
                <a:spcPts val="0"/>
              </a:spcBef>
              <a:spcAft>
                <a:spcPts val="0"/>
              </a:spcAft>
              <a:buClr>
                <a:schemeClr val="dk1"/>
              </a:buClr>
              <a:buSzPts val="2800"/>
              <a:buNone/>
              <a:defRPr sz="2800">
                <a:solidFill>
                  <a:schemeClr val="dk1"/>
                </a:solidFill>
              </a:defRPr>
            </a:lvl2pPr>
            <a:lvl3pPr lvl="2" rtl="0">
              <a:lnSpc>
                <a:spcPct val="100000"/>
              </a:lnSpc>
              <a:spcBef>
                <a:spcPts val="0"/>
              </a:spcBef>
              <a:spcAft>
                <a:spcPts val="0"/>
              </a:spcAft>
              <a:buClr>
                <a:schemeClr val="dk1"/>
              </a:buClr>
              <a:buSzPts val="2800"/>
              <a:buNone/>
              <a:defRPr sz="2800">
                <a:solidFill>
                  <a:schemeClr val="dk1"/>
                </a:solidFill>
              </a:defRPr>
            </a:lvl3pPr>
            <a:lvl4pPr lvl="3" rtl="0">
              <a:lnSpc>
                <a:spcPct val="100000"/>
              </a:lnSpc>
              <a:spcBef>
                <a:spcPts val="0"/>
              </a:spcBef>
              <a:spcAft>
                <a:spcPts val="0"/>
              </a:spcAft>
              <a:buClr>
                <a:schemeClr val="dk1"/>
              </a:buClr>
              <a:buSzPts val="2800"/>
              <a:buNone/>
              <a:defRPr sz="2800">
                <a:solidFill>
                  <a:schemeClr val="dk1"/>
                </a:solidFill>
              </a:defRPr>
            </a:lvl4pPr>
            <a:lvl5pPr lvl="4" rtl="0">
              <a:lnSpc>
                <a:spcPct val="100000"/>
              </a:lnSpc>
              <a:spcBef>
                <a:spcPts val="0"/>
              </a:spcBef>
              <a:spcAft>
                <a:spcPts val="0"/>
              </a:spcAft>
              <a:buClr>
                <a:schemeClr val="dk1"/>
              </a:buClr>
              <a:buSzPts val="2800"/>
              <a:buNone/>
              <a:defRPr sz="2800">
                <a:solidFill>
                  <a:schemeClr val="dk1"/>
                </a:solidFill>
              </a:defRPr>
            </a:lvl5pPr>
            <a:lvl6pPr lvl="5" rtl="0">
              <a:lnSpc>
                <a:spcPct val="100000"/>
              </a:lnSpc>
              <a:spcBef>
                <a:spcPts val="0"/>
              </a:spcBef>
              <a:spcAft>
                <a:spcPts val="0"/>
              </a:spcAft>
              <a:buClr>
                <a:schemeClr val="dk1"/>
              </a:buClr>
              <a:buSzPts val="2800"/>
              <a:buNone/>
              <a:defRPr sz="2800">
                <a:solidFill>
                  <a:schemeClr val="dk1"/>
                </a:solidFill>
              </a:defRPr>
            </a:lvl6pPr>
            <a:lvl7pPr lvl="6" rtl="0">
              <a:lnSpc>
                <a:spcPct val="100000"/>
              </a:lnSpc>
              <a:spcBef>
                <a:spcPts val="0"/>
              </a:spcBef>
              <a:spcAft>
                <a:spcPts val="0"/>
              </a:spcAft>
              <a:buClr>
                <a:schemeClr val="dk1"/>
              </a:buClr>
              <a:buSzPts val="2800"/>
              <a:buNone/>
              <a:defRPr sz="2800">
                <a:solidFill>
                  <a:schemeClr val="dk1"/>
                </a:solidFill>
              </a:defRPr>
            </a:lvl7pPr>
            <a:lvl8pPr lvl="7" rtl="0">
              <a:lnSpc>
                <a:spcPct val="100000"/>
              </a:lnSpc>
              <a:spcBef>
                <a:spcPts val="0"/>
              </a:spcBef>
              <a:spcAft>
                <a:spcPts val="0"/>
              </a:spcAft>
              <a:buClr>
                <a:schemeClr val="dk1"/>
              </a:buClr>
              <a:buSzPts val="2800"/>
              <a:buNone/>
              <a:defRPr sz="2800">
                <a:solidFill>
                  <a:schemeClr val="dk1"/>
                </a:solidFill>
              </a:defRPr>
            </a:lvl8pPr>
            <a:lvl9pPr lvl="8" rtl="0">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95" name="Google Shape;95;p6"/>
          <p:cNvSpPr txBox="1">
            <a:spLocks noGrp="1"/>
          </p:cNvSpPr>
          <p:nvPr>
            <p:ph type="title" idx="2"/>
          </p:nvPr>
        </p:nvSpPr>
        <p:spPr>
          <a:xfrm>
            <a:off x="2646050" y="2523698"/>
            <a:ext cx="2481300" cy="524400"/>
          </a:xfrm>
          <a:prstGeom prst="rect">
            <a:avLst/>
          </a:prstGeom>
          <a:solidFill>
            <a:schemeClr val="dk2"/>
          </a:solidFill>
        </p:spPr>
        <p:txBody>
          <a:bodyPr spcFirstLastPara="1" wrap="square" lIns="91425" tIns="91425" rIns="91425" bIns="91425" anchor="b" anchorCtr="0">
            <a:noAutofit/>
          </a:bodyPr>
          <a:lstStyle>
            <a:lvl1pPr lvl="0" algn="ctr" rtl="0">
              <a:spcBef>
                <a:spcPts val="0"/>
              </a:spcBef>
              <a:spcAft>
                <a:spcPts val="0"/>
              </a:spcAft>
              <a:buClr>
                <a:schemeClr val="dk1"/>
              </a:buClr>
              <a:buSzPts val="2200"/>
              <a:buNone/>
              <a:defRPr sz="2200">
                <a:solidFill>
                  <a:schemeClr val="dk1"/>
                </a:solidFill>
              </a:defRPr>
            </a:lvl1pPr>
            <a:lvl2pPr lvl="1"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2pPr>
            <a:lvl3pPr lvl="2"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3pPr>
            <a:lvl4pPr lvl="3"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4pPr>
            <a:lvl5pPr lvl="4"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5pPr>
            <a:lvl6pPr lvl="5"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6pPr>
            <a:lvl7pPr lvl="6"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7pPr>
            <a:lvl8pPr lvl="7"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8pPr>
            <a:lvl9pPr lvl="8"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9pPr>
          </a:lstStyle>
          <a:p>
            <a:endParaRPr/>
          </a:p>
        </p:txBody>
      </p:sp>
      <p:sp>
        <p:nvSpPr>
          <p:cNvPr id="96" name="Google Shape;96;p6"/>
          <p:cNvSpPr txBox="1">
            <a:spLocks noGrp="1"/>
          </p:cNvSpPr>
          <p:nvPr>
            <p:ph type="subTitle" idx="3"/>
          </p:nvPr>
        </p:nvSpPr>
        <p:spPr>
          <a:xfrm>
            <a:off x="6070225" y="3109000"/>
            <a:ext cx="2226600" cy="843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rtl="0">
              <a:lnSpc>
                <a:spcPct val="100000"/>
              </a:lnSpc>
              <a:spcBef>
                <a:spcPts val="0"/>
              </a:spcBef>
              <a:spcAft>
                <a:spcPts val="0"/>
              </a:spcAft>
              <a:buClr>
                <a:schemeClr val="dk1"/>
              </a:buClr>
              <a:buSzPts val="2800"/>
              <a:buNone/>
              <a:defRPr sz="2800">
                <a:solidFill>
                  <a:schemeClr val="dk1"/>
                </a:solidFill>
              </a:defRPr>
            </a:lvl2pPr>
            <a:lvl3pPr lvl="2" rtl="0">
              <a:lnSpc>
                <a:spcPct val="100000"/>
              </a:lnSpc>
              <a:spcBef>
                <a:spcPts val="0"/>
              </a:spcBef>
              <a:spcAft>
                <a:spcPts val="0"/>
              </a:spcAft>
              <a:buClr>
                <a:schemeClr val="dk1"/>
              </a:buClr>
              <a:buSzPts val="2800"/>
              <a:buNone/>
              <a:defRPr sz="2800">
                <a:solidFill>
                  <a:schemeClr val="dk1"/>
                </a:solidFill>
              </a:defRPr>
            </a:lvl3pPr>
            <a:lvl4pPr lvl="3" rtl="0">
              <a:lnSpc>
                <a:spcPct val="100000"/>
              </a:lnSpc>
              <a:spcBef>
                <a:spcPts val="0"/>
              </a:spcBef>
              <a:spcAft>
                <a:spcPts val="0"/>
              </a:spcAft>
              <a:buClr>
                <a:schemeClr val="dk1"/>
              </a:buClr>
              <a:buSzPts val="2800"/>
              <a:buNone/>
              <a:defRPr sz="2800">
                <a:solidFill>
                  <a:schemeClr val="dk1"/>
                </a:solidFill>
              </a:defRPr>
            </a:lvl4pPr>
            <a:lvl5pPr lvl="4" rtl="0">
              <a:lnSpc>
                <a:spcPct val="100000"/>
              </a:lnSpc>
              <a:spcBef>
                <a:spcPts val="0"/>
              </a:spcBef>
              <a:spcAft>
                <a:spcPts val="0"/>
              </a:spcAft>
              <a:buClr>
                <a:schemeClr val="dk1"/>
              </a:buClr>
              <a:buSzPts val="2800"/>
              <a:buNone/>
              <a:defRPr sz="2800">
                <a:solidFill>
                  <a:schemeClr val="dk1"/>
                </a:solidFill>
              </a:defRPr>
            </a:lvl5pPr>
            <a:lvl6pPr lvl="5" rtl="0">
              <a:lnSpc>
                <a:spcPct val="100000"/>
              </a:lnSpc>
              <a:spcBef>
                <a:spcPts val="0"/>
              </a:spcBef>
              <a:spcAft>
                <a:spcPts val="0"/>
              </a:spcAft>
              <a:buClr>
                <a:schemeClr val="dk1"/>
              </a:buClr>
              <a:buSzPts val="2800"/>
              <a:buNone/>
              <a:defRPr sz="2800">
                <a:solidFill>
                  <a:schemeClr val="dk1"/>
                </a:solidFill>
              </a:defRPr>
            </a:lvl6pPr>
            <a:lvl7pPr lvl="6" rtl="0">
              <a:lnSpc>
                <a:spcPct val="100000"/>
              </a:lnSpc>
              <a:spcBef>
                <a:spcPts val="0"/>
              </a:spcBef>
              <a:spcAft>
                <a:spcPts val="0"/>
              </a:spcAft>
              <a:buClr>
                <a:schemeClr val="dk1"/>
              </a:buClr>
              <a:buSzPts val="2800"/>
              <a:buNone/>
              <a:defRPr sz="2800">
                <a:solidFill>
                  <a:schemeClr val="dk1"/>
                </a:solidFill>
              </a:defRPr>
            </a:lvl7pPr>
            <a:lvl8pPr lvl="7" rtl="0">
              <a:lnSpc>
                <a:spcPct val="100000"/>
              </a:lnSpc>
              <a:spcBef>
                <a:spcPts val="0"/>
              </a:spcBef>
              <a:spcAft>
                <a:spcPts val="0"/>
              </a:spcAft>
              <a:buClr>
                <a:schemeClr val="dk1"/>
              </a:buClr>
              <a:buSzPts val="2800"/>
              <a:buNone/>
              <a:defRPr sz="2800">
                <a:solidFill>
                  <a:schemeClr val="dk1"/>
                </a:solidFill>
              </a:defRPr>
            </a:lvl8pPr>
            <a:lvl9pPr lvl="8" rtl="0">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97" name="Google Shape;97;p6"/>
          <p:cNvSpPr txBox="1">
            <a:spLocks noGrp="1"/>
          </p:cNvSpPr>
          <p:nvPr>
            <p:ph type="title" idx="4"/>
          </p:nvPr>
        </p:nvSpPr>
        <p:spPr>
          <a:xfrm>
            <a:off x="5942650" y="2523676"/>
            <a:ext cx="2481300" cy="524400"/>
          </a:xfrm>
          <a:prstGeom prst="rect">
            <a:avLst/>
          </a:prstGeom>
          <a:solidFill>
            <a:schemeClr val="lt2"/>
          </a:solidFill>
        </p:spPr>
        <p:txBody>
          <a:bodyPr spcFirstLastPara="1" wrap="square" lIns="91425" tIns="91425" rIns="91425" bIns="91425" anchor="b" anchorCtr="0">
            <a:noAutofit/>
          </a:bodyPr>
          <a:lstStyle>
            <a:lvl1pPr lvl="0" algn="ctr" rtl="0">
              <a:spcBef>
                <a:spcPts val="0"/>
              </a:spcBef>
              <a:spcAft>
                <a:spcPts val="0"/>
              </a:spcAft>
              <a:buClr>
                <a:schemeClr val="lt1"/>
              </a:buClr>
              <a:buSzPts val="2200"/>
              <a:buNone/>
              <a:defRPr sz="2200">
                <a:solidFill>
                  <a:schemeClr val="lt1"/>
                </a:solidFill>
              </a:defRPr>
            </a:lvl1pPr>
            <a:lvl2pPr lvl="1"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2pPr>
            <a:lvl3pPr lvl="2"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3pPr>
            <a:lvl4pPr lvl="3"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4pPr>
            <a:lvl5pPr lvl="4"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5pPr>
            <a:lvl6pPr lvl="5"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6pPr>
            <a:lvl7pPr lvl="6"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7pPr>
            <a:lvl8pPr lvl="7"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8pPr>
            <a:lvl9pPr lvl="8"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9pPr>
          </a:lstStyle>
          <a:p>
            <a:endParaRPr/>
          </a:p>
        </p:txBody>
      </p:sp>
      <p:sp>
        <p:nvSpPr>
          <p:cNvPr id="98" name="Google Shape;98;p6"/>
          <p:cNvSpPr/>
          <p:nvPr/>
        </p:nvSpPr>
        <p:spPr>
          <a:xfrm flipH="1">
            <a:off x="7772389" y="0"/>
            <a:ext cx="1371614" cy="356851"/>
          </a:xfrm>
          <a:custGeom>
            <a:avLst/>
            <a:gdLst/>
            <a:ahLst/>
            <a:cxnLst/>
            <a:rect l="l" t="t" r="r" b="b"/>
            <a:pathLst>
              <a:path w="16884" h="2775" extrusionOk="0">
                <a:moveTo>
                  <a:pt x="0" y="1"/>
                </a:moveTo>
                <a:lnTo>
                  <a:pt x="0" y="2775"/>
                </a:lnTo>
                <a:lnTo>
                  <a:pt x="16883" y="2775"/>
                </a:lnTo>
                <a:lnTo>
                  <a:pt x="16883" y="1"/>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9"/>
        <p:cNvGrpSpPr/>
        <p:nvPr/>
      </p:nvGrpSpPr>
      <p:grpSpPr>
        <a:xfrm>
          <a:off x="0" y="0"/>
          <a:ext cx="0" cy="0"/>
          <a:chOff x="0" y="0"/>
          <a:chExt cx="0" cy="0"/>
        </a:xfrm>
      </p:grpSpPr>
      <p:sp>
        <p:nvSpPr>
          <p:cNvPr id="100" name="Google Shape;100;p7"/>
          <p:cNvSpPr txBox="1">
            <a:spLocks noGrp="1"/>
          </p:cNvSpPr>
          <p:nvPr>
            <p:ph type="title"/>
          </p:nvPr>
        </p:nvSpPr>
        <p:spPr>
          <a:xfrm>
            <a:off x="1278050" y="343200"/>
            <a:ext cx="6588000" cy="6690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3000">
                <a:solidFill>
                  <a:schemeClr val="dk2"/>
                </a:solidFill>
              </a:defRPr>
            </a:lvl1pPr>
            <a:lvl2pPr lvl="1" algn="ctr" rtl="0">
              <a:spcBef>
                <a:spcPts val="0"/>
              </a:spcBef>
              <a:spcAft>
                <a:spcPts val="0"/>
              </a:spcAft>
              <a:buNone/>
              <a:defRPr sz="3000"/>
            </a:lvl2pPr>
            <a:lvl3pPr lvl="2" algn="ctr" rtl="0">
              <a:spcBef>
                <a:spcPts val="0"/>
              </a:spcBef>
              <a:spcAft>
                <a:spcPts val="0"/>
              </a:spcAft>
              <a:buNone/>
              <a:defRPr sz="3000"/>
            </a:lvl3pPr>
            <a:lvl4pPr lvl="3" algn="ctr" rtl="0">
              <a:spcBef>
                <a:spcPts val="0"/>
              </a:spcBef>
              <a:spcAft>
                <a:spcPts val="0"/>
              </a:spcAft>
              <a:buNone/>
              <a:defRPr sz="3000"/>
            </a:lvl4pPr>
            <a:lvl5pPr lvl="4" algn="ctr" rtl="0">
              <a:spcBef>
                <a:spcPts val="0"/>
              </a:spcBef>
              <a:spcAft>
                <a:spcPts val="0"/>
              </a:spcAft>
              <a:buNone/>
              <a:defRPr sz="3000"/>
            </a:lvl5pPr>
            <a:lvl6pPr lvl="5" algn="ctr" rtl="0">
              <a:spcBef>
                <a:spcPts val="0"/>
              </a:spcBef>
              <a:spcAft>
                <a:spcPts val="0"/>
              </a:spcAft>
              <a:buNone/>
              <a:defRPr sz="3000"/>
            </a:lvl6pPr>
            <a:lvl7pPr lvl="6" algn="ctr" rtl="0">
              <a:spcBef>
                <a:spcPts val="0"/>
              </a:spcBef>
              <a:spcAft>
                <a:spcPts val="0"/>
              </a:spcAft>
              <a:buNone/>
              <a:defRPr sz="3000"/>
            </a:lvl7pPr>
            <a:lvl8pPr lvl="7" algn="ctr" rtl="0">
              <a:spcBef>
                <a:spcPts val="0"/>
              </a:spcBef>
              <a:spcAft>
                <a:spcPts val="0"/>
              </a:spcAft>
              <a:buNone/>
              <a:defRPr sz="3000"/>
            </a:lvl8pPr>
            <a:lvl9pPr lvl="8" algn="ctr" rtl="0">
              <a:spcBef>
                <a:spcPts val="0"/>
              </a:spcBef>
              <a:spcAft>
                <a:spcPts val="0"/>
              </a:spcAft>
              <a:buNone/>
              <a:defRPr sz="30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01"/>
        <p:cNvGrpSpPr/>
        <p:nvPr/>
      </p:nvGrpSpPr>
      <p:grpSpPr>
        <a:xfrm>
          <a:off x="0" y="0"/>
          <a:ext cx="0" cy="0"/>
          <a:chOff x="0" y="0"/>
          <a:chExt cx="0" cy="0"/>
        </a:xfrm>
      </p:grpSpPr>
      <p:sp>
        <p:nvSpPr>
          <p:cNvPr id="102" name="Google Shape;102;p8"/>
          <p:cNvSpPr txBox="1">
            <a:spLocks noGrp="1"/>
          </p:cNvSpPr>
          <p:nvPr>
            <p:ph type="title"/>
          </p:nvPr>
        </p:nvSpPr>
        <p:spPr>
          <a:xfrm>
            <a:off x="1278050" y="343200"/>
            <a:ext cx="6588000" cy="6690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3000">
                <a:solidFill>
                  <a:schemeClr val="dk2"/>
                </a:solidFill>
              </a:defRPr>
            </a:lvl1pPr>
            <a:lvl2pPr lvl="1" algn="ctr" rtl="0">
              <a:spcBef>
                <a:spcPts val="0"/>
              </a:spcBef>
              <a:spcAft>
                <a:spcPts val="0"/>
              </a:spcAft>
              <a:buNone/>
              <a:defRPr sz="3000"/>
            </a:lvl2pPr>
            <a:lvl3pPr lvl="2" algn="ctr" rtl="0">
              <a:spcBef>
                <a:spcPts val="0"/>
              </a:spcBef>
              <a:spcAft>
                <a:spcPts val="0"/>
              </a:spcAft>
              <a:buNone/>
              <a:defRPr sz="3000"/>
            </a:lvl3pPr>
            <a:lvl4pPr lvl="3" algn="ctr" rtl="0">
              <a:spcBef>
                <a:spcPts val="0"/>
              </a:spcBef>
              <a:spcAft>
                <a:spcPts val="0"/>
              </a:spcAft>
              <a:buNone/>
              <a:defRPr sz="3000"/>
            </a:lvl4pPr>
            <a:lvl5pPr lvl="4" algn="ctr" rtl="0">
              <a:spcBef>
                <a:spcPts val="0"/>
              </a:spcBef>
              <a:spcAft>
                <a:spcPts val="0"/>
              </a:spcAft>
              <a:buNone/>
              <a:defRPr sz="3000"/>
            </a:lvl5pPr>
            <a:lvl6pPr lvl="5" algn="ctr" rtl="0">
              <a:spcBef>
                <a:spcPts val="0"/>
              </a:spcBef>
              <a:spcAft>
                <a:spcPts val="0"/>
              </a:spcAft>
              <a:buNone/>
              <a:defRPr sz="3000"/>
            </a:lvl6pPr>
            <a:lvl7pPr lvl="6" algn="ctr" rtl="0">
              <a:spcBef>
                <a:spcPts val="0"/>
              </a:spcBef>
              <a:spcAft>
                <a:spcPts val="0"/>
              </a:spcAft>
              <a:buNone/>
              <a:defRPr sz="3000"/>
            </a:lvl7pPr>
            <a:lvl8pPr lvl="7" algn="ctr" rtl="0">
              <a:spcBef>
                <a:spcPts val="0"/>
              </a:spcBef>
              <a:spcAft>
                <a:spcPts val="0"/>
              </a:spcAft>
              <a:buNone/>
              <a:defRPr sz="3000"/>
            </a:lvl8pPr>
            <a:lvl9pPr lvl="8" algn="ctr" rtl="0">
              <a:spcBef>
                <a:spcPts val="0"/>
              </a:spcBef>
              <a:spcAft>
                <a:spcPts val="0"/>
              </a:spcAft>
              <a:buNone/>
              <a:defRPr sz="3000"/>
            </a:lvl9pPr>
          </a:lstStyle>
          <a:p>
            <a:endParaRPr/>
          </a:p>
        </p:txBody>
      </p:sp>
      <p:sp>
        <p:nvSpPr>
          <p:cNvPr id="103" name="Google Shape;103;p8"/>
          <p:cNvSpPr txBox="1">
            <a:spLocks noGrp="1"/>
          </p:cNvSpPr>
          <p:nvPr>
            <p:ph type="subTitle" idx="1"/>
          </p:nvPr>
        </p:nvSpPr>
        <p:spPr>
          <a:xfrm flipH="1">
            <a:off x="1456725" y="1617100"/>
            <a:ext cx="1960800" cy="1037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600"/>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
        <p:nvSpPr>
          <p:cNvPr id="104" name="Google Shape;104;p8"/>
          <p:cNvSpPr/>
          <p:nvPr/>
        </p:nvSpPr>
        <p:spPr>
          <a:xfrm>
            <a:off x="0" y="2689849"/>
            <a:ext cx="2770896" cy="1033530"/>
          </a:xfrm>
          <a:custGeom>
            <a:avLst/>
            <a:gdLst/>
            <a:ahLst/>
            <a:cxnLst/>
            <a:rect l="l" t="t" r="r" b="b"/>
            <a:pathLst>
              <a:path w="106491" h="5847" extrusionOk="0">
                <a:moveTo>
                  <a:pt x="1" y="0"/>
                </a:moveTo>
                <a:lnTo>
                  <a:pt x="1" y="5846"/>
                </a:lnTo>
                <a:lnTo>
                  <a:pt x="106490" y="5846"/>
                </a:lnTo>
                <a:lnTo>
                  <a:pt x="106490" y="0"/>
                </a:lnTo>
                <a:close/>
              </a:path>
            </a:pathLst>
          </a:custGeom>
          <a:solidFill>
            <a:srgbClr val="FFFFFF">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8"/>
          <p:cNvSpPr/>
          <p:nvPr/>
        </p:nvSpPr>
        <p:spPr>
          <a:xfrm>
            <a:off x="0" y="0"/>
            <a:ext cx="1278158" cy="442823"/>
          </a:xfrm>
          <a:custGeom>
            <a:avLst/>
            <a:gdLst/>
            <a:ahLst/>
            <a:cxnLst/>
            <a:rect l="l" t="t" r="r" b="b"/>
            <a:pathLst>
              <a:path w="106491" h="5847" extrusionOk="0">
                <a:moveTo>
                  <a:pt x="1" y="0"/>
                </a:moveTo>
                <a:lnTo>
                  <a:pt x="1" y="5846"/>
                </a:lnTo>
                <a:lnTo>
                  <a:pt x="106490" y="5846"/>
                </a:lnTo>
                <a:lnTo>
                  <a:pt x="10649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34"/>
        <p:cNvGrpSpPr/>
        <p:nvPr/>
      </p:nvGrpSpPr>
      <p:grpSpPr>
        <a:xfrm>
          <a:off x="0" y="0"/>
          <a:ext cx="0" cy="0"/>
          <a:chOff x="0" y="0"/>
          <a:chExt cx="0" cy="0"/>
        </a:xfrm>
      </p:grpSpPr>
      <p:sp>
        <p:nvSpPr>
          <p:cNvPr id="135" name="Google Shape;135;p10"/>
          <p:cNvSpPr txBox="1">
            <a:spLocks noGrp="1"/>
          </p:cNvSpPr>
          <p:nvPr>
            <p:ph type="subTitle" idx="1"/>
          </p:nvPr>
        </p:nvSpPr>
        <p:spPr>
          <a:xfrm flipH="1">
            <a:off x="5247750" y="2169550"/>
            <a:ext cx="2467500" cy="1455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600"/>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
        <p:nvSpPr>
          <p:cNvPr id="136" name="Google Shape;136;p10"/>
          <p:cNvSpPr txBox="1">
            <a:spLocks noGrp="1"/>
          </p:cNvSpPr>
          <p:nvPr>
            <p:ph type="title"/>
          </p:nvPr>
        </p:nvSpPr>
        <p:spPr>
          <a:xfrm>
            <a:off x="1278050" y="343200"/>
            <a:ext cx="6588000" cy="6690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3000">
                <a:solidFill>
                  <a:schemeClr val="dk2"/>
                </a:solidFill>
              </a:defRPr>
            </a:lvl1pPr>
            <a:lvl2pPr lvl="1" algn="ctr" rtl="0">
              <a:spcBef>
                <a:spcPts val="0"/>
              </a:spcBef>
              <a:spcAft>
                <a:spcPts val="0"/>
              </a:spcAft>
              <a:buNone/>
              <a:defRPr sz="3000"/>
            </a:lvl2pPr>
            <a:lvl3pPr lvl="2" algn="ctr" rtl="0">
              <a:spcBef>
                <a:spcPts val="0"/>
              </a:spcBef>
              <a:spcAft>
                <a:spcPts val="0"/>
              </a:spcAft>
              <a:buNone/>
              <a:defRPr sz="3000"/>
            </a:lvl3pPr>
            <a:lvl4pPr lvl="3" algn="ctr" rtl="0">
              <a:spcBef>
                <a:spcPts val="0"/>
              </a:spcBef>
              <a:spcAft>
                <a:spcPts val="0"/>
              </a:spcAft>
              <a:buNone/>
              <a:defRPr sz="3000"/>
            </a:lvl4pPr>
            <a:lvl5pPr lvl="4" algn="ctr" rtl="0">
              <a:spcBef>
                <a:spcPts val="0"/>
              </a:spcBef>
              <a:spcAft>
                <a:spcPts val="0"/>
              </a:spcAft>
              <a:buNone/>
              <a:defRPr sz="3000"/>
            </a:lvl5pPr>
            <a:lvl6pPr lvl="5" algn="ctr" rtl="0">
              <a:spcBef>
                <a:spcPts val="0"/>
              </a:spcBef>
              <a:spcAft>
                <a:spcPts val="0"/>
              </a:spcAft>
              <a:buNone/>
              <a:defRPr sz="3000"/>
            </a:lvl6pPr>
            <a:lvl7pPr lvl="6" algn="ctr" rtl="0">
              <a:spcBef>
                <a:spcPts val="0"/>
              </a:spcBef>
              <a:spcAft>
                <a:spcPts val="0"/>
              </a:spcAft>
              <a:buNone/>
              <a:defRPr sz="3000"/>
            </a:lvl7pPr>
            <a:lvl8pPr lvl="7" algn="ctr" rtl="0">
              <a:spcBef>
                <a:spcPts val="0"/>
              </a:spcBef>
              <a:spcAft>
                <a:spcPts val="0"/>
              </a:spcAft>
              <a:buNone/>
              <a:defRPr sz="3000"/>
            </a:lvl8pPr>
            <a:lvl9pPr lvl="8" algn="ctr" rtl="0">
              <a:spcBef>
                <a:spcPts val="0"/>
              </a:spcBef>
              <a:spcAft>
                <a:spcPts val="0"/>
              </a:spcAft>
              <a:buNone/>
              <a:defRPr sz="3000"/>
            </a:lvl9pPr>
          </a:lstStyle>
          <a:p>
            <a:endParaRPr/>
          </a:p>
        </p:txBody>
      </p:sp>
      <p:sp>
        <p:nvSpPr>
          <p:cNvPr id="137" name="Google Shape;137;p10"/>
          <p:cNvSpPr/>
          <p:nvPr/>
        </p:nvSpPr>
        <p:spPr>
          <a:xfrm>
            <a:off x="6419025" y="1575200"/>
            <a:ext cx="2725105" cy="240896"/>
          </a:xfrm>
          <a:custGeom>
            <a:avLst/>
            <a:gdLst/>
            <a:ahLst/>
            <a:cxnLst/>
            <a:rect l="l" t="t" r="r" b="b"/>
            <a:pathLst>
              <a:path w="106491" h="5847" extrusionOk="0">
                <a:moveTo>
                  <a:pt x="1" y="0"/>
                </a:moveTo>
                <a:lnTo>
                  <a:pt x="1" y="5846"/>
                </a:lnTo>
                <a:lnTo>
                  <a:pt x="106490" y="5846"/>
                </a:lnTo>
                <a:lnTo>
                  <a:pt x="10649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0"/>
          <p:cNvSpPr/>
          <p:nvPr/>
        </p:nvSpPr>
        <p:spPr>
          <a:xfrm>
            <a:off x="0" y="4700673"/>
            <a:ext cx="1675636" cy="442823"/>
          </a:xfrm>
          <a:custGeom>
            <a:avLst/>
            <a:gdLst/>
            <a:ahLst/>
            <a:cxnLst/>
            <a:rect l="l" t="t" r="r" b="b"/>
            <a:pathLst>
              <a:path w="106491" h="5847" extrusionOk="0">
                <a:moveTo>
                  <a:pt x="1" y="0"/>
                </a:moveTo>
                <a:lnTo>
                  <a:pt x="1" y="5846"/>
                </a:lnTo>
                <a:lnTo>
                  <a:pt x="106490" y="5846"/>
                </a:lnTo>
                <a:lnTo>
                  <a:pt x="10649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Nota al pie">
  <p:cSld name="CAPTION_ONLY_1">
    <p:spTree>
      <p:nvGrpSpPr>
        <p:cNvPr id="1" name="Shape 139"/>
        <p:cNvGrpSpPr/>
        <p:nvPr/>
      </p:nvGrpSpPr>
      <p:grpSpPr>
        <a:xfrm>
          <a:off x="0" y="0"/>
          <a:ext cx="0" cy="0"/>
          <a:chOff x="0" y="0"/>
          <a:chExt cx="0" cy="0"/>
        </a:xfrm>
      </p:grpSpPr>
      <p:sp>
        <p:nvSpPr>
          <p:cNvPr id="140" name="Google Shape;140;p11"/>
          <p:cNvSpPr/>
          <p:nvPr/>
        </p:nvSpPr>
        <p:spPr>
          <a:xfrm>
            <a:off x="7928639" y="1"/>
            <a:ext cx="1215355" cy="402011"/>
          </a:xfrm>
          <a:custGeom>
            <a:avLst/>
            <a:gdLst/>
            <a:ahLst/>
            <a:cxnLst/>
            <a:rect l="l" t="t" r="r" b="b"/>
            <a:pathLst>
              <a:path w="15122" h="5002" extrusionOk="0">
                <a:moveTo>
                  <a:pt x="0" y="1"/>
                </a:moveTo>
                <a:lnTo>
                  <a:pt x="0" y="5001"/>
                </a:lnTo>
                <a:lnTo>
                  <a:pt x="15121" y="5001"/>
                </a:lnTo>
                <a:lnTo>
                  <a:pt x="1512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1"/>
          <p:cNvSpPr/>
          <p:nvPr/>
        </p:nvSpPr>
        <p:spPr>
          <a:xfrm>
            <a:off x="3511525" y="783700"/>
            <a:ext cx="5632410" cy="2353867"/>
          </a:xfrm>
          <a:custGeom>
            <a:avLst/>
            <a:gdLst/>
            <a:ahLst/>
            <a:cxnLst/>
            <a:rect l="l" t="t" r="r" b="b"/>
            <a:pathLst>
              <a:path w="70081" h="27529" extrusionOk="0">
                <a:moveTo>
                  <a:pt x="0" y="1"/>
                </a:moveTo>
                <a:lnTo>
                  <a:pt x="0" y="27528"/>
                </a:lnTo>
                <a:lnTo>
                  <a:pt x="70080" y="27528"/>
                </a:lnTo>
                <a:lnTo>
                  <a:pt x="7008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1"/>
          <p:cNvSpPr txBox="1">
            <a:spLocks noGrp="1"/>
          </p:cNvSpPr>
          <p:nvPr>
            <p:ph type="title"/>
          </p:nvPr>
        </p:nvSpPr>
        <p:spPr>
          <a:xfrm>
            <a:off x="3762375" y="1012300"/>
            <a:ext cx="4915200" cy="1940100"/>
          </a:xfrm>
          <a:prstGeom prst="rect">
            <a:avLst/>
          </a:prstGeom>
        </p:spPr>
        <p:txBody>
          <a:bodyPr spcFirstLastPara="1" wrap="square" lIns="91425" tIns="0" rIns="91425" bIns="0" anchor="ctr" anchorCtr="0">
            <a:noAutofit/>
          </a:bodyPr>
          <a:lstStyle>
            <a:lvl1pPr lvl="0" algn="r" rtl="0">
              <a:lnSpc>
                <a:spcPct val="100000"/>
              </a:lnSpc>
              <a:spcBef>
                <a:spcPts val="0"/>
              </a:spcBef>
              <a:spcAft>
                <a:spcPts val="0"/>
              </a:spcAft>
              <a:buClr>
                <a:schemeClr val="dk1"/>
              </a:buClr>
              <a:buSzPts val="3500"/>
              <a:buNone/>
              <a:defRPr sz="3500">
                <a:solidFill>
                  <a:schemeClr val="dk1"/>
                </a:solidFill>
              </a:defRPr>
            </a:lvl1pPr>
            <a:lvl2pPr lvl="1" rtl="0">
              <a:lnSpc>
                <a:spcPct val="100000"/>
              </a:lnSpc>
              <a:spcBef>
                <a:spcPts val="0"/>
              </a:spcBef>
              <a:spcAft>
                <a:spcPts val="0"/>
              </a:spcAft>
              <a:buSzPts val="4800"/>
              <a:buNone/>
              <a:defRPr sz="4800"/>
            </a:lvl2pPr>
            <a:lvl3pPr lvl="2" rtl="0">
              <a:lnSpc>
                <a:spcPct val="100000"/>
              </a:lnSpc>
              <a:spcBef>
                <a:spcPts val="0"/>
              </a:spcBef>
              <a:spcAft>
                <a:spcPts val="0"/>
              </a:spcAft>
              <a:buSzPts val="4800"/>
              <a:buNone/>
              <a:defRPr sz="4800"/>
            </a:lvl3pPr>
            <a:lvl4pPr lvl="3" rtl="0">
              <a:lnSpc>
                <a:spcPct val="100000"/>
              </a:lnSpc>
              <a:spcBef>
                <a:spcPts val="0"/>
              </a:spcBef>
              <a:spcAft>
                <a:spcPts val="0"/>
              </a:spcAft>
              <a:buSzPts val="4800"/>
              <a:buNone/>
              <a:defRPr sz="4800"/>
            </a:lvl4pPr>
            <a:lvl5pPr lvl="4" rtl="0">
              <a:lnSpc>
                <a:spcPct val="100000"/>
              </a:lnSpc>
              <a:spcBef>
                <a:spcPts val="0"/>
              </a:spcBef>
              <a:spcAft>
                <a:spcPts val="0"/>
              </a:spcAft>
              <a:buSzPts val="4800"/>
              <a:buNone/>
              <a:defRPr sz="4800"/>
            </a:lvl5pPr>
            <a:lvl6pPr lvl="5" rtl="0">
              <a:lnSpc>
                <a:spcPct val="100000"/>
              </a:lnSpc>
              <a:spcBef>
                <a:spcPts val="0"/>
              </a:spcBef>
              <a:spcAft>
                <a:spcPts val="0"/>
              </a:spcAft>
              <a:buSzPts val="4800"/>
              <a:buNone/>
              <a:defRPr sz="4800"/>
            </a:lvl6pPr>
            <a:lvl7pPr lvl="6" rtl="0">
              <a:lnSpc>
                <a:spcPct val="100000"/>
              </a:lnSpc>
              <a:spcBef>
                <a:spcPts val="0"/>
              </a:spcBef>
              <a:spcAft>
                <a:spcPts val="0"/>
              </a:spcAft>
              <a:buSzPts val="4800"/>
              <a:buNone/>
              <a:defRPr sz="4800"/>
            </a:lvl7pPr>
            <a:lvl8pPr lvl="7" rtl="0">
              <a:lnSpc>
                <a:spcPct val="100000"/>
              </a:lnSpc>
              <a:spcBef>
                <a:spcPts val="0"/>
              </a:spcBef>
              <a:spcAft>
                <a:spcPts val="0"/>
              </a:spcAft>
              <a:buSzPts val="4800"/>
              <a:buNone/>
              <a:defRPr sz="4800"/>
            </a:lvl8pPr>
            <a:lvl9pPr lvl="8" rtl="0">
              <a:lnSpc>
                <a:spcPct val="100000"/>
              </a:lnSpc>
              <a:spcBef>
                <a:spcPts val="0"/>
              </a:spcBef>
              <a:spcAft>
                <a:spcPts val="0"/>
              </a:spcAft>
              <a:buSzPts val="4800"/>
              <a:buNone/>
              <a:defRPr sz="4800"/>
            </a:lvl9pPr>
          </a:lstStyle>
          <a:p>
            <a:endParaRPr/>
          </a:p>
        </p:txBody>
      </p:sp>
      <p:sp>
        <p:nvSpPr>
          <p:cNvPr id="143" name="Google Shape;143;p11"/>
          <p:cNvSpPr/>
          <p:nvPr/>
        </p:nvSpPr>
        <p:spPr>
          <a:xfrm>
            <a:off x="5865073" y="3429550"/>
            <a:ext cx="1215342" cy="259665"/>
          </a:xfrm>
          <a:custGeom>
            <a:avLst/>
            <a:gdLst/>
            <a:ahLst/>
            <a:cxnLst/>
            <a:rect l="l" t="t" r="r" b="b"/>
            <a:pathLst>
              <a:path w="30813" h="8298" extrusionOk="0">
                <a:moveTo>
                  <a:pt x="0" y="1"/>
                </a:moveTo>
                <a:lnTo>
                  <a:pt x="0" y="8297"/>
                </a:lnTo>
                <a:lnTo>
                  <a:pt x="30813" y="8297"/>
                </a:lnTo>
                <a:lnTo>
                  <a:pt x="3081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1"/>
          <p:cNvSpPr/>
          <p:nvPr/>
        </p:nvSpPr>
        <p:spPr>
          <a:xfrm>
            <a:off x="8018936" y="3429550"/>
            <a:ext cx="1124989" cy="259686"/>
          </a:xfrm>
          <a:custGeom>
            <a:avLst/>
            <a:gdLst/>
            <a:ahLst/>
            <a:cxnLst/>
            <a:rect l="l" t="t" r="r" b="b"/>
            <a:pathLst>
              <a:path w="35945" h="8298" extrusionOk="0">
                <a:moveTo>
                  <a:pt x="1" y="1"/>
                </a:moveTo>
                <a:lnTo>
                  <a:pt x="1" y="8297"/>
                </a:lnTo>
                <a:lnTo>
                  <a:pt x="35945" y="8297"/>
                </a:lnTo>
                <a:lnTo>
                  <a:pt x="3594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1"/>
          <p:cNvSpPr/>
          <p:nvPr/>
        </p:nvSpPr>
        <p:spPr>
          <a:xfrm>
            <a:off x="7083824" y="3429550"/>
            <a:ext cx="259727" cy="259665"/>
          </a:xfrm>
          <a:custGeom>
            <a:avLst/>
            <a:gdLst/>
            <a:ahLst/>
            <a:cxnLst/>
            <a:rect l="l" t="t" r="r" b="b"/>
            <a:pathLst>
              <a:path w="8298" h="8298" extrusionOk="0">
                <a:moveTo>
                  <a:pt x="0" y="1"/>
                </a:moveTo>
                <a:lnTo>
                  <a:pt x="0" y="8297"/>
                </a:lnTo>
                <a:lnTo>
                  <a:pt x="8297" y="8297"/>
                </a:lnTo>
                <a:lnTo>
                  <a:pt x="829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1"/>
          <p:cNvSpPr/>
          <p:nvPr/>
        </p:nvSpPr>
        <p:spPr>
          <a:xfrm>
            <a:off x="7496607" y="3429550"/>
            <a:ext cx="259707" cy="259686"/>
          </a:xfrm>
          <a:custGeom>
            <a:avLst/>
            <a:gdLst/>
            <a:ahLst/>
            <a:cxnLst/>
            <a:rect l="l" t="t" r="r" b="b"/>
            <a:pathLst>
              <a:path w="8298" h="8298" extrusionOk="0">
                <a:moveTo>
                  <a:pt x="1" y="1"/>
                </a:moveTo>
                <a:lnTo>
                  <a:pt x="1" y="8297"/>
                </a:lnTo>
                <a:lnTo>
                  <a:pt x="8297" y="8297"/>
                </a:lnTo>
                <a:lnTo>
                  <a:pt x="829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Overpass Mono"/>
              <a:buNone/>
              <a:defRPr sz="2800" b="1">
                <a:solidFill>
                  <a:schemeClr val="lt1"/>
                </a:solidFill>
                <a:latin typeface="Overpass Mono"/>
                <a:ea typeface="Overpass Mono"/>
                <a:cs typeface="Overpass Mono"/>
                <a:sym typeface="Overpass Mon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1"/>
              </a:buClr>
              <a:buSzPts val="1800"/>
              <a:buFont typeface="Anaheim"/>
              <a:buChar char="●"/>
              <a:defRPr sz="1800">
                <a:solidFill>
                  <a:schemeClr val="lt1"/>
                </a:solidFill>
                <a:latin typeface="Anaheim"/>
                <a:ea typeface="Anaheim"/>
                <a:cs typeface="Anaheim"/>
                <a:sym typeface="Anaheim"/>
              </a:defRPr>
            </a:lvl1pPr>
            <a:lvl2pPr marL="914400" lvl="1" indent="-31750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2pPr>
            <a:lvl3pPr marL="1371600" lvl="2" indent="-31750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3pPr>
            <a:lvl4pPr marL="1828800" lvl="3" indent="-31750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4pPr>
            <a:lvl5pPr marL="2286000" lvl="4" indent="-31750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5pPr>
            <a:lvl6pPr marL="2743200" lvl="5" indent="-31750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6pPr>
            <a:lvl7pPr marL="3200400" lvl="6" indent="-31750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7pPr>
            <a:lvl8pPr marL="3657600" lvl="7" indent="-31750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8pPr>
            <a:lvl9pPr marL="4114800" lvl="8" indent="-317500">
              <a:lnSpc>
                <a:spcPct val="115000"/>
              </a:lnSpc>
              <a:spcBef>
                <a:spcPts val="1600"/>
              </a:spcBef>
              <a:spcAft>
                <a:spcPts val="1600"/>
              </a:spcAft>
              <a:buClr>
                <a:schemeClr val="lt1"/>
              </a:buClr>
              <a:buSzPts val="1400"/>
              <a:buFont typeface="Anaheim"/>
              <a:buChar char="■"/>
              <a:defRPr>
                <a:solidFill>
                  <a:schemeClr val="lt1"/>
                </a:solidFill>
                <a:latin typeface="Anaheim"/>
                <a:ea typeface="Anaheim"/>
                <a:cs typeface="Anaheim"/>
                <a:sym typeface="Anaheim"/>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6" r:id="rId8"/>
    <p:sldLayoutId id="2147483657" r:id="rId9"/>
    <p:sldLayoutId id="2147483659" r:id="rId10"/>
    <p:sldLayoutId id="2147483661" r:id="rId11"/>
    <p:sldLayoutId id="2147483662" r:id="rId12"/>
    <p:sldLayoutId id="2147483663" r:id="rId13"/>
    <p:sldLayoutId id="2147483664" r:id="rId14"/>
    <p:sldLayoutId id="2147483665" r:id="rId15"/>
    <p:sldLayoutId id="2147483666"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15:guide id="1" pos="454">
          <p15:clr>
            <a:srgbClr val="EA4335"/>
          </p15:clr>
        </p15:guide>
        <p15:guide id="2" pos="5306">
          <p15:clr>
            <a:srgbClr val="EA4335"/>
          </p15:clr>
        </p15:guide>
        <p15:guide id="3" orient="horz" pos="340">
          <p15:clr>
            <a:srgbClr val="EA4335"/>
          </p15:clr>
        </p15:guide>
        <p15:guide id="4" orient="horz" pos="2898">
          <p15:clr>
            <a:srgbClr val="EA4335"/>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27"/>
          <p:cNvSpPr txBox="1">
            <a:spLocks noGrp="1"/>
          </p:cNvSpPr>
          <p:nvPr>
            <p:ph type="ctrTitle"/>
          </p:nvPr>
        </p:nvSpPr>
        <p:spPr>
          <a:xfrm>
            <a:off x="718575" y="1369045"/>
            <a:ext cx="7885873" cy="1910400"/>
          </a:xfrm>
          <a:prstGeom prst="rect">
            <a:avLst/>
          </a:prstGeom>
        </p:spPr>
        <p:txBody>
          <a:bodyPr spcFirstLastPara="1" wrap="square" lIns="91425" tIns="91425" rIns="91425" bIns="0" anchor="b" anchorCtr="0">
            <a:noAutofit/>
          </a:bodyPr>
          <a:lstStyle/>
          <a:p>
            <a:pPr marL="0" lvl="0" indent="0" algn="l" rtl="0">
              <a:spcBef>
                <a:spcPts val="0"/>
              </a:spcBef>
              <a:spcAft>
                <a:spcPts val="0"/>
              </a:spcAft>
              <a:buNone/>
            </a:pPr>
            <a:r>
              <a:rPr lang="en-US" sz="6600" dirty="0" smtClean="0"/>
              <a:t>Frontend Development</a:t>
            </a:r>
            <a:endParaRPr sz="6600" dirty="0"/>
          </a:p>
        </p:txBody>
      </p:sp>
      <p:sp>
        <p:nvSpPr>
          <p:cNvPr id="335" name="Google Shape;335;p27"/>
          <p:cNvSpPr txBox="1">
            <a:spLocks noGrp="1"/>
          </p:cNvSpPr>
          <p:nvPr>
            <p:ph type="subTitle" idx="1"/>
          </p:nvPr>
        </p:nvSpPr>
        <p:spPr>
          <a:xfrm>
            <a:off x="769050" y="3396100"/>
            <a:ext cx="8520600" cy="792600"/>
          </a:xfrm>
          <a:prstGeom prst="rect">
            <a:avLst/>
          </a:prstGeom>
        </p:spPr>
        <p:txBody>
          <a:bodyPr spcFirstLastPara="1" wrap="square" lIns="91425" tIns="0" rIns="91425" bIns="91425" anchor="t" anchorCtr="0">
            <a:noAutofit/>
          </a:bodyPr>
          <a:lstStyle/>
          <a:p>
            <a:pPr marL="0" lvl="0" indent="0" algn="l" rtl="0">
              <a:spcBef>
                <a:spcPts val="0"/>
              </a:spcBef>
              <a:spcAft>
                <a:spcPts val="0"/>
              </a:spcAft>
              <a:buNone/>
            </a:pPr>
            <a:r>
              <a:rPr lang="en" sz="2100" dirty="0" smtClean="0">
                <a:solidFill>
                  <a:schemeClr val="dk2"/>
                </a:solidFill>
              </a:rPr>
              <a:t>Learn how to create websites with this master class.</a:t>
            </a:r>
            <a:endParaRPr sz="2100" dirty="0">
              <a:solidFill>
                <a:schemeClr val="dk2"/>
              </a:solidFill>
            </a:endParaRPr>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91"/>
        <p:cNvGrpSpPr/>
        <p:nvPr/>
      </p:nvGrpSpPr>
      <p:grpSpPr>
        <a:xfrm>
          <a:off x="0" y="0"/>
          <a:ext cx="0" cy="0"/>
          <a:chOff x="0" y="0"/>
          <a:chExt cx="0" cy="0"/>
        </a:xfrm>
      </p:grpSpPr>
      <p:sp>
        <p:nvSpPr>
          <p:cNvPr id="692" name="Google Shape;692;p46"/>
          <p:cNvSpPr/>
          <p:nvPr/>
        </p:nvSpPr>
        <p:spPr>
          <a:xfrm>
            <a:off x="0" y="2123344"/>
            <a:ext cx="3504300" cy="15483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46"/>
          <p:cNvSpPr txBox="1">
            <a:spLocks noGrp="1"/>
          </p:cNvSpPr>
          <p:nvPr>
            <p:ph type="title"/>
          </p:nvPr>
        </p:nvSpPr>
        <p:spPr>
          <a:xfrm>
            <a:off x="1278050" y="343200"/>
            <a:ext cx="6588000" cy="66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Basic tags</a:t>
            </a:r>
            <a:endParaRPr dirty="0"/>
          </a:p>
        </p:txBody>
      </p:sp>
      <p:sp>
        <p:nvSpPr>
          <p:cNvPr id="695" name="Google Shape;695;p46"/>
          <p:cNvSpPr txBox="1">
            <a:spLocks noGrp="1"/>
          </p:cNvSpPr>
          <p:nvPr>
            <p:ph type="ctrTitle" idx="4294967295"/>
          </p:nvPr>
        </p:nvSpPr>
        <p:spPr>
          <a:xfrm flipH="1">
            <a:off x="5340600" y="1316950"/>
            <a:ext cx="2697600" cy="273000"/>
          </a:xfrm>
          <a:prstGeom prst="rect">
            <a:avLst/>
          </a:prstGeom>
        </p:spPr>
        <p:txBody>
          <a:bodyPr spcFirstLastPara="1" wrap="square" lIns="91425" tIns="0" rIns="91425" bIns="0" anchor="ctr" anchorCtr="0">
            <a:noAutofit/>
          </a:bodyPr>
          <a:lstStyle/>
          <a:p>
            <a:pPr marL="0" lvl="0" indent="0" algn="l" rtl="0">
              <a:spcBef>
                <a:spcPts val="0"/>
              </a:spcBef>
              <a:spcAft>
                <a:spcPts val="0"/>
              </a:spcAft>
              <a:buNone/>
            </a:pPr>
            <a:r>
              <a:rPr lang="en" sz="2200" dirty="0" smtClean="0">
                <a:solidFill>
                  <a:schemeClr val="dk2"/>
                </a:solidFill>
              </a:rPr>
              <a:t>header</a:t>
            </a:r>
            <a:endParaRPr sz="2200" dirty="0">
              <a:solidFill>
                <a:schemeClr val="dk2"/>
              </a:solidFill>
            </a:endParaRPr>
          </a:p>
        </p:txBody>
      </p:sp>
      <p:sp>
        <p:nvSpPr>
          <p:cNvPr id="696" name="Google Shape;696;p46"/>
          <p:cNvSpPr txBox="1">
            <a:spLocks noGrp="1"/>
          </p:cNvSpPr>
          <p:nvPr>
            <p:ph type="subTitle" idx="4294967295"/>
          </p:nvPr>
        </p:nvSpPr>
        <p:spPr>
          <a:xfrm flipH="1">
            <a:off x="5339400" y="1603325"/>
            <a:ext cx="2698800" cy="273000"/>
          </a:xfrm>
          <a:prstGeom prst="rect">
            <a:avLst/>
          </a:prstGeom>
        </p:spPr>
        <p:txBody>
          <a:bodyPr spcFirstLastPara="1" wrap="square" lIns="91425" tIns="0" rIns="91425" bIns="0" anchor="t" anchorCtr="0">
            <a:noAutofit/>
          </a:bodyPr>
          <a:lstStyle/>
          <a:p>
            <a:pPr marL="0" lvl="0" indent="0" algn="l" rtl="0">
              <a:spcBef>
                <a:spcPts val="0"/>
              </a:spcBef>
              <a:spcAft>
                <a:spcPts val="0"/>
              </a:spcAft>
              <a:buNone/>
            </a:pPr>
            <a:r>
              <a:rPr lang="en-US" sz="1400" dirty="0" smtClean="0"/>
              <a:t>Main menu of a website.</a:t>
            </a:r>
            <a:endParaRPr sz="1400" dirty="0"/>
          </a:p>
          <a:p>
            <a:pPr marL="0" lvl="0" indent="0" algn="l" rtl="0">
              <a:spcBef>
                <a:spcPts val="1600"/>
              </a:spcBef>
              <a:spcAft>
                <a:spcPts val="1600"/>
              </a:spcAft>
              <a:buNone/>
            </a:pPr>
            <a:endParaRPr sz="1400" dirty="0"/>
          </a:p>
        </p:txBody>
      </p:sp>
      <p:sp>
        <p:nvSpPr>
          <p:cNvPr id="697" name="Google Shape;697;p46"/>
          <p:cNvSpPr txBox="1">
            <a:spLocks noGrp="1"/>
          </p:cNvSpPr>
          <p:nvPr>
            <p:ph type="ctrTitle" idx="4294967295"/>
          </p:nvPr>
        </p:nvSpPr>
        <p:spPr>
          <a:xfrm flipH="1">
            <a:off x="5340600" y="2180501"/>
            <a:ext cx="2697600" cy="274200"/>
          </a:xfrm>
          <a:prstGeom prst="rect">
            <a:avLst/>
          </a:prstGeom>
        </p:spPr>
        <p:txBody>
          <a:bodyPr spcFirstLastPara="1" wrap="square" lIns="91425" tIns="0" rIns="91425" bIns="0" anchor="ctr" anchorCtr="0">
            <a:noAutofit/>
          </a:bodyPr>
          <a:lstStyle/>
          <a:p>
            <a:pPr marL="0" lvl="0" indent="0" algn="l" rtl="0">
              <a:spcBef>
                <a:spcPts val="0"/>
              </a:spcBef>
              <a:spcAft>
                <a:spcPts val="0"/>
              </a:spcAft>
              <a:buNone/>
            </a:pPr>
            <a:r>
              <a:rPr lang="en" sz="2200" dirty="0">
                <a:solidFill>
                  <a:schemeClr val="dk2"/>
                </a:solidFill>
              </a:rPr>
              <a:t>n</a:t>
            </a:r>
            <a:r>
              <a:rPr lang="en" sz="2200" dirty="0" smtClean="0">
                <a:solidFill>
                  <a:schemeClr val="dk2"/>
                </a:solidFill>
              </a:rPr>
              <a:t>av</a:t>
            </a:r>
            <a:endParaRPr sz="2200" dirty="0">
              <a:solidFill>
                <a:schemeClr val="dk2"/>
              </a:solidFill>
            </a:endParaRPr>
          </a:p>
        </p:txBody>
      </p:sp>
      <p:sp>
        <p:nvSpPr>
          <p:cNvPr id="698" name="Google Shape;698;p46"/>
          <p:cNvSpPr txBox="1">
            <a:spLocks noGrp="1"/>
          </p:cNvSpPr>
          <p:nvPr>
            <p:ph type="subTitle" idx="4294967295"/>
          </p:nvPr>
        </p:nvSpPr>
        <p:spPr>
          <a:xfrm flipH="1">
            <a:off x="5339475" y="2465100"/>
            <a:ext cx="2698800" cy="274200"/>
          </a:xfrm>
          <a:prstGeom prst="rect">
            <a:avLst/>
          </a:prstGeom>
        </p:spPr>
        <p:txBody>
          <a:bodyPr spcFirstLastPara="1" wrap="square" lIns="91425" tIns="0" rIns="91425" bIns="0" anchor="t" anchorCtr="0">
            <a:noAutofit/>
          </a:bodyPr>
          <a:lstStyle/>
          <a:p>
            <a:pPr marL="0" lvl="0" indent="0" algn="l" rtl="0">
              <a:spcBef>
                <a:spcPts val="0"/>
              </a:spcBef>
              <a:spcAft>
                <a:spcPts val="0"/>
              </a:spcAft>
              <a:buNone/>
            </a:pPr>
            <a:r>
              <a:rPr lang="en-US" sz="1400" dirty="0" smtClean="0"/>
              <a:t>Contains sections to visit.</a:t>
            </a:r>
            <a:endParaRPr sz="1400" dirty="0"/>
          </a:p>
          <a:p>
            <a:pPr marL="0" lvl="0" indent="0" algn="l" rtl="0">
              <a:spcBef>
                <a:spcPts val="1600"/>
              </a:spcBef>
              <a:spcAft>
                <a:spcPts val="0"/>
              </a:spcAft>
              <a:buNone/>
            </a:pPr>
            <a:endParaRPr sz="1400" dirty="0"/>
          </a:p>
          <a:p>
            <a:pPr marL="0" lvl="0" indent="0" algn="l" rtl="0">
              <a:spcBef>
                <a:spcPts val="1600"/>
              </a:spcBef>
              <a:spcAft>
                <a:spcPts val="0"/>
              </a:spcAft>
              <a:buNone/>
            </a:pPr>
            <a:endParaRPr sz="1400" dirty="0"/>
          </a:p>
          <a:p>
            <a:pPr marL="0" lvl="0" indent="0" algn="l" rtl="0">
              <a:spcBef>
                <a:spcPts val="1600"/>
              </a:spcBef>
              <a:spcAft>
                <a:spcPts val="1600"/>
              </a:spcAft>
              <a:buNone/>
            </a:pPr>
            <a:endParaRPr sz="1400" dirty="0"/>
          </a:p>
        </p:txBody>
      </p:sp>
      <p:sp>
        <p:nvSpPr>
          <p:cNvPr id="699" name="Google Shape;699;p46"/>
          <p:cNvSpPr txBox="1">
            <a:spLocks noGrp="1"/>
          </p:cNvSpPr>
          <p:nvPr>
            <p:ph type="ctrTitle" idx="4294967295"/>
          </p:nvPr>
        </p:nvSpPr>
        <p:spPr>
          <a:xfrm flipH="1">
            <a:off x="5339551" y="3097500"/>
            <a:ext cx="2698800" cy="274200"/>
          </a:xfrm>
          <a:prstGeom prst="rect">
            <a:avLst/>
          </a:prstGeom>
        </p:spPr>
        <p:txBody>
          <a:bodyPr spcFirstLastPara="1" wrap="square" lIns="91425" tIns="0" rIns="91425" bIns="0" anchor="ctr" anchorCtr="0">
            <a:noAutofit/>
          </a:bodyPr>
          <a:lstStyle/>
          <a:p>
            <a:pPr marL="0" lvl="0" indent="0" algn="l" rtl="0">
              <a:spcBef>
                <a:spcPts val="0"/>
              </a:spcBef>
              <a:spcAft>
                <a:spcPts val="0"/>
              </a:spcAft>
              <a:buNone/>
            </a:pPr>
            <a:r>
              <a:rPr lang="en" sz="2200" dirty="0" smtClean="0">
                <a:solidFill>
                  <a:schemeClr val="dk2"/>
                </a:solidFill>
              </a:rPr>
              <a:t>div</a:t>
            </a:r>
            <a:endParaRPr sz="2200" dirty="0">
              <a:solidFill>
                <a:schemeClr val="dk2"/>
              </a:solidFill>
            </a:endParaRPr>
          </a:p>
        </p:txBody>
      </p:sp>
      <p:sp>
        <p:nvSpPr>
          <p:cNvPr id="700" name="Google Shape;700;p46"/>
          <p:cNvSpPr txBox="1">
            <a:spLocks noGrp="1"/>
          </p:cNvSpPr>
          <p:nvPr>
            <p:ph type="subTitle" idx="4294967295"/>
          </p:nvPr>
        </p:nvSpPr>
        <p:spPr>
          <a:xfrm flipH="1">
            <a:off x="5339475" y="3382100"/>
            <a:ext cx="2698800" cy="274200"/>
          </a:xfrm>
          <a:prstGeom prst="rect">
            <a:avLst/>
          </a:prstGeom>
        </p:spPr>
        <p:txBody>
          <a:bodyPr spcFirstLastPara="1" wrap="square" lIns="91425" tIns="0" rIns="91425" bIns="0" anchor="t" anchorCtr="0">
            <a:noAutofit/>
          </a:bodyPr>
          <a:lstStyle/>
          <a:p>
            <a:pPr marL="0" lvl="0" indent="0" algn="l" rtl="0">
              <a:spcBef>
                <a:spcPts val="0"/>
              </a:spcBef>
              <a:spcAft>
                <a:spcPts val="0"/>
              </a:spcAft>
              <a:buNone/>
            </a:pPr>
            <a:r>
              <a:rPr lang="en-US" sz="1400" dirty="0" smtClean="0"/>
              <a:t>The most used tag (containers, etc.).</a:t>
            </a:r>
            <a:endParaRPr sz="1400" dirty="0"/>
          </a:p>
          <a:p>
            <a:pPr marL="0" lvl="0" indent="0" algn="l" rtl="0">
              <a:spcBef>
                <a:spcPts val="1600"/>
              </a:spcBef>
              <a:spcAft>
                <a:spcPts val="1600"/>
              </a:spcAft>
              <a:buNone/>
            </a:pPr>
            <a:endParaRPr sz="1400" dirty="0"/>
          </a:p>
        </p:txBody>
      </p:sp>
      <p:sp>
        <p:nvSpPr>
          <p:cNvPr id="701" name="Google Shape;701;p46"/>
          <p:cNvSpPr txBox="1">
            <a:spLocks noGrp="1"/>
          </p:cNvSpPr>
          <p:nvPr>
            <p:ph type="ctrTitle" idx="4294967295"/>
          </p:nvPr>
        </p:nvSpPr>
        <p:spPr>
          <a:xfrm flipH="1">
            <a:off x="5340675" y="3953551"/>
            <a:ext cx="2697600" cy="274200"/>
          </a:xfrm>
          <a:prstGeom prst="rect">
            <a:avLst/>
          </a:prstGeom>
        </p:spPr>
        <p:txBody>
          <a:bodyPr spcFirstLastPara="1" wrap="square" lIns="91425" tIns="0" rIns="91425" bIns="0" anchor="ctr" anchorCtr="0">
            <a:noAutofit/>
          </a:bodyPr>
          <a:lstStyle/>
          <a:p>
            <a:pPr marL="0" lvl="0" indent="0" algn="l" rtl="0">
              <a:spcBef>
                <a:spcPts val="0"/>
              </a:spcBef>
              <a:spcAft>
                <a:spcPts val="0"/>
              </a:spcAft>
              <a:buNone/>
            </a:pPr>
            <a:r>
              <a:rPr lang="en" sz="2200" dirty="0">
                <a:solidFill>
                  <a:schemeClr val="dk2"/>
                </a:solidFill>
              </a:rPr>
              <a:t>f</a:t>
            </a:r>
            <a:r>
              <a:rPr lang="en" sz="2200" dirty="0" smtClean="0">
                <a:solidFill>
                  <a:schemeClr val="dk2"/>
                </a:solidFill>
              </a:rPr>
              <a:t>ooter</a:t>
            </a:r>
            <a:endParaRPr sz="2200" dirty="0">
              <a:solidFill>
                <a:schemeClr val="dk2"/>
              </a:solidFill>
            </a:endParaRPr>
          </a:p>
        </p:txBody>
      </p:sp>
      <p:sp>
        <p:nvSpPr>
          <p:cNvPr id="702" name="Google Shape;702;p46"/>
          <p:cNvSpPr txBox="1">
            <a:spLocks noGrp="1"/>
          </p:cNvSpPr>
          <p:nvPr>
            <p:ph type="subTitle" idx="4294967295"/>
          </p:nvPr>
        </p:nvSpPr>
        <p:spPr>
          <a:xfrm flipH="1">
            <a:off x="5339475" y="4238150"/>
            <a:ext cx="2698800" cy="274200"/>
          </a:xfrm>
          <a:prstGeom prst="rect">
            <a:avLst/>
          </a:prstGeom>
        </p:spPr>
        <p:txBody>
          <a:bodyPr spcFirstLastPara="1" wrap="square" lIns="91425" tIns="0" rIns="91425" bIns="0" anchor="t" anchorCtr="0">
            <a:noAutofit/>
          </a:bodyPr>
          <a:lstStyle/>
          <a:p>
            <a:pPr marL="0" lvl="0" indent="0" algn="l" rtl="0">
              <a:spcBef>
                <a:spcPts val="0"/>
              </a:spcBef>
              <a:spcAft>
                <a:spcPts val="0"/>
              </a:spcAft>
              <a:buNone/>
            </a:pPr>
            <a:r>
              <a:rPr lang="en-US" sz="1400" dirty="0" smtClean="0"/>
              <a:t>A website’s cellar.</a:t>
            </a:r>
            <a:endParaRPr sz="1400" dirty="0"/>
          </a:p>
          <a:p>
            <a:pPr marL="0" lvl="0" indent="0" algn="l" rtl="0">
              <a:spcBef>
                <a:spcPts val="1600"/>
              </a:spcBef>
              <a:spcAft>
                <a:spcPts val="1600"/>
              </a:spcAft>
              <a:buNone/>
            </a:pPr>
            <a:endParaRPr sz="1400" dirty="0"/>
          </a:p>
        </p:txBody>
      </p:sp>
      <p:sp>
        <p:nvSpPr>
          <p:cNvPr id="703" name="Google Shape;703;p46"/>
          <p:cNvSpPr/>
          <p:nvPr/>
        </p:nvSpPr>
        <p:spPr>
          <a:xfrm>
            <a:off x="0" y="2610900"/>
            <a:ext cx="1785055" cy="188756"/>
          </a:xfrm>
          <a:custGeom>
            <a:avLst/>
            <a:gdLst/>
            <a:ahLst/>
            <a:cxnLst/>
            <a:rect l="l" t="t" r="r" b="b"/>
            <a:pathLst>
              <a:path w="106491" h="5847" extrusionOk="0">
                <a:moveTo>
                  <a:pt x="1" y="0"/>
                </a:moveTo>
                <a:lnTo>
                  <a:pt x="1" y="5846"/>
                </a:lnTo>
                <a:lnTo>
                  <a:pt x="106490" y="5846"/>
                </a:lnTo>
                <a:lnTo>
                  <a:pt x="10649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46"/>
          <p:cNvSpPr txBox="1">
            <a:spLocks noGrp="1"/>
          </p:cNvSpPr>
          <p:nvPr>
            <p:ph type="ctrTitle" idx="4294967295"/>
          </p:nvPr>
        </p:nvSpPr>
        <p:spPr>
          <a:xfrm flipH="1">
            <a:off x="870550" y="2465100"/>
            <a:ext cx="2435700" cy="396900"/>
          </a:xfrm>
          <a:prstGeom prst="rect">
            <a:avLst/>
          </a:prstGeom>
        </p:spPr>
        <p:txBody>
          <a:bodyPr spcFirstLastPara="1" wrap="square" lIns="91425" tIns="0" rIns="91425" bIns="0" anchor="ctr" anchorCtr="0">
            <a:noAutofit/>
          </a:bodyPr>
          <a:lstStyle/>
          <a:p>
            <a:pPr marL="0" lvl="0" indent="0" algn="r" rtl="0">
              <a:spcBef>
                <a:spcPts val="0"/>
              </a:spcBef>
              <a:spcAft>
                <a:spcPts val="0"/>
              </a:spcAft>
              <a:buNone/>
            </a:pPr>
            <a:r>
              <a:rPr lang="en" sz="3000">
                <a:solidFill>
                  <a:schemeClr val="dk1"/>
                </a:solidFill>
              </a:rPr>
              <a:t>HTML5</a:t>
            </a:r>
            <a:endParaRPr sz="3000">
              <a:solidFill>
                <a:schemeClr val="dk1"/>
              </a:solidFill>
            </a:endParaRPr>
          </a:p>
        </p:txBody>
      </p:sp>
      <p:sp>
        <p:nvSpPr>
          <p:cNvPr id="705" name="Google Shape;705;p46"/>
          <p:cNvSpPr/>
          <p:nvPr/>
        </p:nvSpPr>
        <p:spPr>
          <a:xfrm flipH="1">
            <a:off x="1165475" y="3815600"/>
            <a:ext cx="2338825" cy="133867"/>
          </a:xfrm>
          <a:custGeom>
            <a:avLst/>
            <a:gdLst/>
            <a:ahLst/>
            <a:cxnLst/>
            <a:rect l="l" t="t" r="r" b="b"/>
            <a:pathLst>
              <a:path w="135840" h="8298" extrusionOk="0">
                <a:moveTo>
                  <a:pt x="1" y="1"/>
                </a:moveTo>
                <a:lnTo>
                  <a:pt x="1" y="8298"/>
                </a:lnTo>
                <a:lnTo>
                  <a:pt x="135840" y="8298"/>
                </a:lnTo>
                <a:lnTo>
                  <a:pt x="13584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46"/>
          <p:cNvSpPr/>
          <p:nvPr/>
        </p:nvSpPr>
        <p:spPr>
          <a:xfrm flipH="1">
            <a:off x="5500" y="3815594"/>
            <a:ext cx="1159976" cy="133894"/>
          </a:xfrm>
          <a:custGeom>
            <a:avLst/>
            <a:gdLst/>
            <a:ahLst/>
            <a:cxnLst/>
            <a:rect l="l" t="t" r="r" b="b"/>
            <a:pathLst>
              <a:path w="71889" h="8298" extrusionOk="0">
                <a:moveTo>
                  <a:pt x="1" y="1"/>
                </a:moveTo>
                <a:lnTo>
                  <a:pt x="1" y="8298"/>
                </a:lnTo>
                <a:lnTo>
                  <a:pt x="71889" y="8298"/>
                </a:lnTo>
                <a:lnTo>
                  <a:pt x="7188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46"/>
          <p:cNvSpPr/>
          <p:nvPr/>
        </p:nvSpPr>
        <p:spPr>
          <a:xfrm flipH="1">
            <a:off x="1198717" y="4037295"/>
            <a:ext cx="1710557" cy="133894"/>
          </a:xfrm>
          <a:custGeom>
            <a:avLst/>
            <a:gdLst/>
            <a:ahLst/>
            <a:cxnLst/>
            <a:rect l="l" t="t" r="r" b="b"/>
            <a:pathLst>
              <a:path w="106011" h="8298" extrusionOk="0">
                <a:moveTo>
                  <a:pt x="1" y="1"/>
                </a:moveTo>
                <a:lnTo>
                  <a:pt x="1" y="8297"/>
                </a:lnTo>
                <a:lnTo>
                  <a:pt x="106011" y="8297"/>
                </a:lnTo>
                <a:lnTo>
                  <a:pt x="10601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46"/>
          <p:cNvSpPr/>
          <p:nvPr/>
        </p:nvSpPr>
        <p:spPr>
          <a:xfrm flipH="1">
            <a:off x="1198727" y="4037295"/>
            <a:ext cx="497188" cy="133894"/>
          </a:xfrm>
          <a:custGeom>
            <a:avLst/>
            <a:gdLst/>
            <a:ahLst/>
            <a:cxnLst/>
            <a:rect l="l" t="t" r="r" b="b"/>
            <a:pathLst>
              <a:path w="30813" h="8298" extrusionOk="0">
                <a:moveTo>
                  <a:pt x="0" y="1"/>
                </a:moveTo>
                <a:lnTo>
                  <a:pt x="0" y="8297"/>
                </a:lnTo>
                <a:lnTo>
                  <a:pt x="30813" y="8297"/>
                </a:lnTo>
                <a:lnTo>
                  <a:pt x="3081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46"/>
          <p:cNvSpPr/>
          <p:nvPr/>
        </p:nvSpPr>
        <p:spPr>
          <a:xfrm flipH="1">
            <a:off x="5505" y="4037295"/>
            <a:ext cx="579996" cy="133894"/>
          </a:xfrm>
          <a:custGeom>
            <a:avLst/>
            <a:gdLst/>
            <a:ahLst/>
            <a:cxnLst/>
            <a:rect l="l" t="t" r="r" b="b"/>
            <a:pathLst>
              <a:path w="35945" h="8298" extrusionOk="0">
                <a:moveTo>
                  <a:pt x="1" y="1"/>
                </a:moveTo>
                <a:lnTo>
                  <a:pt x="1" y="8297"/>
                </a:lnTo>
                <a:lnTo>
                  <a:pt x="35945" y="8297"/>
                </a:lnTo>
                <a:lnTo>
                  <a:pt x="3594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46"/>
          <p:cNvSpPr/>
          <p:nvPr/>
        </p:nvSpPr>
        <p:spPr>
          <a:xfrm flipH="1">
            <a:off x="933688" y="4037295"/>
            <a:ext cx="133894" cy="133894"/>
          </a:xfrm>
          <a:custGeom>
            <a:avLst/>
            <a:gdLst/>
            <a:ahLst/>
            <a:cxnLst/>
            <a:rect l="l" t="t" r="r" b="b"/>
            <a:pathLst>
              <a:path w="8298" h="8298" extrusionOk="0">
                <a:moveTo>
                  <a:pt x="0" y="1"/>
                </a:moveTo>
                <a:lnTo>
                  <a:pt x="0" y="8297"/>
                </a:lnTo>
                <a:lnTo>
                  <a:pt x="8297" y="8297"/>
                </a:lnTo>
                <a:lnTo>
                  <a:pt x="8297" y="1"/>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46"/>
          <p:cNvSpPr/>
          <p:nvPr/>
        </p:nvSpPr>
        <p:spPr>
          <a:xfrm flipH="1">
            <a:off x="720893" y="4037295"/>
            <a:ext cx="133894" cy="133894"/>
          </a:xfrm>
          <a:custGeom>
            <a:avLst/>
            <a:gdLst/>
            <a:ahLst/>
            <a:cxnLst/>
            <a:rect l="l" t="t" r="r" b="b"/>
            <a:pathLst>
              <a:path w="8298" h="8298" extrusionOk="0">
                <a:moveTo>
                  <a:pt x="1" y="1"/>
                </a:moveTo>
                <a:lnTo>
                  <a:pt x="1" y="8297"/>
                </a:lnTo>
                <a:lnTo>
                  <a:pt x="8297" y="8297"/>
                </a:lnTo>
                <a:lnTo>
                  <a:pt x="829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46"/>
          <p:cNvSpPr/>
          <p:nvPr/>
        </p:nvSpPr>
        <p:spPr>
          <a:xfrm flipH="1">
            <a:off x="5508" y="4258997"/>
            <a:ext cx="133878" cy="133894"/>
          </a:xfrm>
          <a:custGeom>
            <a:avLst/>
            <a:gdLst/>
            <a:ahLst/>
            <a:cxnLst/>
            <a:rect l="l" t="t" r="r" b="b"/>
            <a:pathLst>
              <a:path w="8297" h="8298" extrusionOk="0">
                <a:moveTo>
                  <a:pt x="0" y="0"/>
                </a:moveTo>
                <a:lnTo>
                  <a:pt x="0" y="8297"/>
                </a:lnTo>
                <a:lnTo>
                  <a:pt x="8297" y="8297"/>
                </a:lnTo>
                <a:lnTo>
                  <a:pt x="829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46"/>
          <p:cNvSpPr/>
          <p:nvPr/>
        </p:nvSpPr>
        <p:spPr>
          <a:xfrm flipH="1">
            <a:off x="246918" y="4258997"/>
            <a:ext cx="1367368" cy="133894"/>
          </a:xfrm>
          <a:custGeom>
            <a:avLst/>
            <a:gdLst/>
            <a:ahLst/>
            <a:cxnLst/>
            <a:rect l="l" t="t" r="r" b="b"/>
            <a:pathLst>
              <a:path w="84742" h="8298" extrusionOk="0">
                <a:moveTo>
                  <a:pt x="1" y="0"/>
                </a:moveTo>
                <a:lnTo>
                  <a:pt x="1" y="8297"/>
                </a:lnTo>
                <a:lnTo>
                  <a:pt x="84741" y="8297"/>
                </a:lnTo>
                <a:lnTo>
                  <a:pt x="8474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14" name="Google Shape;714;p46"/>
          <p:cNvCxnSpPr/>
          <p:nvPr/>
        </p:nvCxnSpPr>
        <p:spPr>
          <a:xfrm rot="10800000" flipH="1">
            <a:off x="3351874" y="1570575"/>
            <a:ext cx="1879500" cy="1326900"/>
          </a:xfrm>
          <a:prstGeom prst="bentConnector3">
            <a:avLst>
              <a:gd name="adj1" fmla="val 50000"/>
            </a:avLst>
          </a:prstGeom>
          <a:noFill/>
          <a:ln w="28575" cap="flat" cmpd="sng">
            <a:solidFill>
              <a:schemeClr val="lt1"/>
            </a:solidFill>
            <a:prstDash val="solid"/>
            <a:round/>
            <a:headEnd type="none" w="med" len="med"/>
            <a:tailEnd type="oval" w="med" len="med"/>
          </a:ln>
        </p:spPr>
      </p:cxnSp>
      <p:cxnSp>
        <p:nvCxnSpPr>
          <p:cNvPr id="715" name="Google Shape;715;p46"/>
          <p:cNvCxnSpPr/>
          <p:nvPr/>
        </p:nvCxnSpPr>
        <p:spPr>
          <a:xfrm rot="10800000" flipH="1">
            <a:off x="3351874" y="2455275"/>
            <a:ext cx="1879500" cy="442200"/>
          </a:xfrm>
          <a:prstGeom prst="bentConnector3">
            <a:avLst>
              <a:gd name="adj1" fmla="val 50000"/>
            </a:avLst>
          </a:prstGeom>
          <a:noFill/>
          <a:ln w="28575" cap="flat" cmpd="sng">
            <a:solidFill>
              <a:schemeClr val="lt1"/>
            </a:solidFill>
            <a:prstDash val="solid"/>
            <a:round/>
            <a:headEnd type="none" w="med" len="med"/>
            <a:tailEnd type="oval" w="med" len="med"/>
          </a:ln>
        </p:spPr>
      </p:cxnSp>
      <p:cxnSp>
        <p:nvCxnSpPr>
          <p:cNvPr id="716" name="Google Shape;716;p46"/>
          <p:cNvCxnSpPr/>
          <p:nvPr/>
        </p:nvCxnSpPr>
        <p:spPr>
          <a:xfrm>
            <a:off x="3351874" y="2897475"/>
            <a:ext cx="1879500" cy="442200"/>
          </a:xfrm>
          <a:prstGeom prst="bentConnector3">
            <a:avLst>
              <a:gd name="adj1" fmla="val 50000"/>
            </a:avLst>
          </a:prstGeom>
          <a:noFill/>
          <a:ln w="28575" cap="flat" cmpd="sng">
            <a:solidFill>
              <a:schemeClr val="lt1"/>
            </a:solidFill>
            <a:prstDash val="solid"/>
            <a:round/>
            <a:headEnd type="none" w="med" len="med"/>
            <a:tailEnd type="oval" w="med" len="med"/>
          </a:ln>
        </p:spPr>
      </p:cxnSp>
      <p:cxnSp>
        <p:nvCxnSpPr>
          <p:cNvPr id="717" name="Google Shape;717;p46"/>
          <p:cNvCxnSpPr/>
          <p:nvPr/>
        </p:nvCxnSpPr>
        <p:spPr>
          <a:xfrm>
            <a:off x="3351874" y="2897513"/>
            <a:ext cx="1879500" cy="1326900"/>
          </a:xfrm>
          <a:prstGeom prst="bentConnector3">
            <a:avLst>
              <a:gd name="adj1" fmla="val 50000"/>
            </a:avLst>
          </a:prstGeom>
          <a:noFill/>
          <a:ln w="28575" cap="flat" cmpd="sng">
            <a:solidFill>
              <a:schemeClr val="lt1"/>
            </a:solidFill>
            <a:prstDash val="solid"/>
            <a:round/>
            <a:headEnd type="none" w="med" len="med"/>
            <a:tailEnd type="oval" w="med" len="med"/>
          </a:ln>
        </p:spPr>
      </p:cxn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21"/>
        <p:cNvGrpSpPr/>
        <p:nvPr/>
      </p:nvGrpSpPr>
      <p:grpSpPr>
        <a:xfrm>
          <a:off x="0" y="0"/>
          <a:ext cx="0" cy="0"/>
          <a:chOff x="0" y="0"/>
          <a:chExt cx="0" cy="0"/>
        </a:xfrm>
      </p:grpSpPr>
      <p:sp>
        <p:nvSpPr>
          <p:cNvPr id="722" name="Google Shape;722;p47"/>
          <p:cNvSpPr txBox="1">
            <a:spLocks noGrp="1"/>
          </p:cNvSpPr>
          <p:nvPr>
            <p:ph type="title"/>
          </p:nvPr>
        </p:nvSpPr>
        <p:spPr>
          <a:xfrm>
            <a:off x="1278050" y="343200"/>
            <a:ext cx="6588000" cy="66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Attributes</a:t>
            </a:r>
            <a:endParaRPr dirty="0"/>
          </a:p>
        </p:txBody>
      </p:sp>
      <p:sp>
        <p:nvSpPr>
          <p:cNvPr id="723" name="Google Shape;723;p47"/>
          <p:cNvSpPr txBox="1">
            <a:spLocks noGrp="1"/>
          </p:cNvSpPr>
          <p:nvPr>
            <p:ph type="subTitle" idx="1"/>
          </p:nvPr>
        </p:nvSpPr>
        <p:spPr>
          <a:xfrm>
            <a:off x="2773575" y="3109000"/>
            <a:ext cx="2226600" cy="843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600" dirty="0" smtClean="0"/>
              <a:t>Can be used for a variety of elements.</a:t>
            </a:r>
            <a:endParaRPr sz="1600" dirty="0"/>
          </a:p>
          <a:p>
            <a:pPr marL="0" lvl="0" indent="0" algn="ctr" rtl="0">
              <a:spcBef>
                <a:spcPts val="0"/>
              </a:spcBef>
              <a:spcAft>
                <a:spcPts val="0"/>
              </a:spcAft>
              <a:buNone/>
            </a:pPr>
            <a:endParaRPr dirty="0"/>
          </a:p>
          <a:p>
            <a:pPr marL="0" lvl="0" indent="0" algn="ctr" rtl="0">
              <a:spcBef>
                <a:spcPts val="0"/>
              </a:spcBef>
              <a:spcAft>
                <a:spcPts val="0"/>
              </a:spcAft>
              <a:buNone/>
            </a:pPr>
            <a:endParaRPr dirty="0"/>
          </a:p>
        </p:txBody>
      </p:sp>
      <p:sp>
        <p:nvSpPr>
          <p:cNvPr id="724" name="Google Shape;724;p47"/>
          <p:cNvSpPr txBox="1">
            <a:spLocks noGrp="1"/>
          </p:cNvSpPr>
          <p:nvPr>
            <p:ph type="title" idx="2"/>
          </p:nvPr>
        </p:nvSpPr>
        <p:spPr>
          <a:xfrm>
            <a:off x="2646050" y="2523698"/>
            <a:ext cx="2481300" cy="524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smtClean="0"/>
              <a:t>class</a:t>
            </a:r>
            <a:endParaRPr dirty="0"/>
          </a:p>
        </p:txBody>
      </p:sp>
      <p:sp>
        <p:nvSpPr>
          <p:cNvPr id="725" name="Google Shape;725;p47"/>
          <p:cNvSpPr txBox="1">
            <a:spLocks noGrp="1"/>
          </p:cNvSpPr>
          <p:nvPr>
            <p:ph type="subTitle" idx="3"/>
          </p:nvPr>
        </p:nvSpPr>
        <p:spPr>
          <a:xfrm>
            <a:off x="6070225" y="3109000"/>
            <a:ext cx="2226600" cy="843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600" dirty="0" smtClean="0"/>
              <a:t>Can be used only once. Must be unique.</a:t>
            </a:r>
            <a:endParaRPr sz="1600" dirty="0"/>
          </a:p>
          <a:p>
            <a:pPr marL="0" lvl="0" indent="0" algn="ctr" rtl="0">
              <a:spcBef>
                <a:spcPts val="0"/>
              </a:spcBef>
              <a:spcAft>
                <a:spcPts val="0"/>
              </a:spcAft>
              <a:buNone/>
            </a:pPr>
            <a:endParaRPr sz="1600" dirty="0"/>
          </a:p>
          <a:p>
            <a:pPr marL="0" lvl="0" indent="0" algn="ctr" rtl="0">
              <a:spcBef>
                <a:spcPts val="0"/>
              </a:spcBef>
              <a:spcAft>
                <a:spcPts val="0"/>
              </a:spcAft>
              <a:buNone/>
            </a:pPr>
            <a:endParaRPr sz="1600" dirty="0"/>
          </a:p>
        </p:txBody>
      </p:sp>
      <p:sp>
        <p:nvSpPr>
          <p:cNvPr id="726" name="Google Shape;726;p47"/>
          <p:cNvSpPr txBox="1">
            <a:spLocks noGrp="1"/>
          </p:cNvSpPr>
          <p:nvPr>
            <p:ph type="title" idx="4"/>
          </p:nvPr>
        </p:nvSpPr>
        <p:spPr>
          <a:xfrm>
            <a:off x="5942650" y="2523676"/>
            <a:ext cx="2481300" cy="524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smtClean="0"/>
              <a:t>id</a:t>
            </a:r>
            <a:endParaRPr dirty="0"/>
          </a:p>
        </p:txBody>
      </p:sp>
      <p:pic>
        <p:nvPicPr>
          <p:cNvPr id="727" name="Google Shape;727;p47"/>
          <p:cNvPicPr preferRelativeResize="0"/>
          <p:nvPr/>
        </p:nvPicPr>
        <p:blipFill rotWithShape="1">
          <a:blip r:embed="rId3">
            <a:alphaModFix/>
          </a:blip>
          <a:srcRect/>
          <a:stretch/>
        </p:blipFill>
        <p:spPr>
          <a:xfrm>
            <a:off x="0" y="0"/>
            <a:ext cx="1823175" cy="5143500"/>
          </a:xfrm>
          <a:prstGeom prst="rect">
            <a:avLst/>
          </a:prstGeom>
          <a:noFill/>
          <a:ln>
            <a:noFill/>
          </a:ln>
        </p:spPr>
      </p:pic>
      <p:grpSp>
        <p:nvGrpSpPr>
          <p:cNvPr id="728" name="Google Shape;728;p47"/>
          <p:cNvGrpSpPr/>
          <p:nvPr/>
        </p:nvGrpSpPr>
        <p:grpSpPr>
          <a:xfrm>
            <a:off x="1223348" y="4553184"/>
            <a:ext cx="1015032" cy="325196"/>
            <a:chOff x="1156673" y="4600809"/>
            <a:chExt cx="1015032" cy="325196"/>
          </a:xfrm>
        </p:grpSpPr>
        <p:sp>
          <p:nvSpPr>
            <p:cNvPr id="729" name="Google Shape;729;p47"/>
            <p:cNvSpPr/>
            <p:nvPr/>
          </p:nvSpPr>
          <p:spPr>
            <a:xfrm>
              <a:off x="1937576" y="4600809"/>
              <a:ext cx="234129" cy="75728"/>
            </a:xfrm>
            <a:custGeom>
              <a:avLst/>
              <a:gdLst/>
              <a:ahLst/>
              <a:cxnLst/>
              <a:rect l="l" t="t" r="r" b="b"/>
              <a:pathLst>
                <a:path w="6001" h="1941" extrusionOk="0">
                  <a:moveTo>
                    <a:pt x="0" y="0"/>
                  </a:moveTo>
                  <a:lnTo>
                    <a:pt x="0" y="1941"/>
                  </a:lnTo>
                  <a:lnTo>
                    <a:pt x="6001" y="1941"/>
                  </a:lnTo>
                  <a:lnTo>
                    <a:pt x="600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47"/>
            <p:cNvSpPr/>
            <p:nvPr/>
          </p:nvSpPr>
          <p:spPr>
            <a:xfrm>
              <a:off x="1394514" y="4600809"/>
              <a:ext cx="440870" cy="75728"/>
            </a:xfrm>
            <a:custGeom>
              <a:avLst/>
              <a:gdLst/>
              <a:ahLst/>
              <a:cxnLst/>
              <a:rect l="l" t="t" r="r" b="b"/>
              <a:pathLst>
                <a:path w="11300" h="1941" extrusionOk="0">
                  <a:moveTo>
                    <a:pt x="1" y="0"/>
                  </a:moveTo>
                  <a:lnTo>
                    <a:pt x="1" y="1941"/>
                  </a:lnTo>
                  <a:lnTo>
                    <a:pt x="11300" y="1941"/>
                  </a:lnTo>
                  <a:lnTo>
                    <a:pt x="1130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47"/>
            <p:cNvSpPr/>
            <p:nvPr/>
          </p:nvSpPr>
          <p:spPr>
            <a:xfrm>
              <a:off x="1156673" y="4725738"/>
              <a:ext cx="474774" cy="75767"/>
            </a:xfrm>
            <a:custGeom>
              <a:avLst/>
              <a:gdLst/>
              <a:ahLst/>
              <a:cxnLst/>
              <a:rect l="l" t="t" r="r" b="b"/>
              <a:pathLst>
                <a:path w="12169" h="1942" extrusionOk="0">
                  <a:moveTo>
                    <a:pt x="1" y="1"/>
                  </a:moveTo>
                  <a:lnTo>
                    <a:pt x="1" y="1942"/>
                  </a:lnTo>
                  <a:lnTo>
                    <a:pt x="12169" y="1942"/>
                  </a:lnTo>
                  <a:lnTo>
                    <a:pt x="1216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47"/>
            <p:cNvSpPr/>
            <p:nvPr/>
          </p:nvSpPr>
          <p:spPr>
            <a:xfrm>
              <a:off x="1718307" y="4725738"/>
              <a:ext cx="453393" cy="75767"/>
            </a:xfrm>
            <a:custGeom>
              <a:avLst/>
              <a:gdLst/>
              <a:ahLst/>
              <a:cxnLst/>
              <a:rect l="l" t="t" r="r" b="b"/>
              <a:pathLst>
                <a:path w="11621" h="1942" extrusionOk="0">
                  <a:moveTo>
                    <a:pt x="0" y="1"/>
                  </a:moveTo>
                  <a:lnTo>
                    <a:pt x="0" y="1942"/>
                  </a:lnTo>
                  <a:lnTo>
                    <a:pt x="11621" y="1942"/>
                  </a:lnTo>
                  <a:lnTo>
                    <a:pt x="1162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47"/>
            <p:cNvSpPr/>
            <p:nvPr/>
          </p:nvSpPr>
          <p:spPr>
            <a:xfrm>
              <a:off x="1536688" y="4850706"/>
              <a:ext cx="635008" cy="75299"/>
            </a:xfrm>
            <a:custGeom>
              <a:avLst/>
              <a:gdLst/>
              <a:ahLst/>
              <a:cxnLst/>
              <a:rect l="l" t="t" r="r" b="b"/>
              <a:pathLst>
                <a:path w="16276" h="1930" extrusionOk="0">
                  <a:moveTo>
                    <a:pt x="0" y="1"/>
                  </a:moveTo>
                  <a:lnTo>
                    <a:pt x="0" y="1930"/>
                  </a:lnTo>
                  <a:lnTo>
                    <a:pt x="16276" y="1930"/>
                  </a:lnTo>
                  <a:lnTo>
                    <a:pt x="16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 name="Google Shape;5937;p64"/>
          <p:cNvGrpSpPr/>
          <p:nvPr/>
        </p:nvGrpSpPr>
        <p:grpSpPr>
          <a:xfrm>
            <a:off x="3563888" y="1707654"/>
            <a:ext cx="648072" cy="576064"/>
            <a:chOff x="2456800" y="3682271"/>
            <a:chExt cx="395270" cy="371966"/>
          </a:xfrm>
          <a:solidFill>
            <a:schemeClr val="bg2">
              <a:lumMod val="20000"/>
              <a:lumOff val="80000"/>
            </a:schemeClr>
          </a:solidFill>
        </p:grpSpPr>
        <p:sp>
          <p:nvSpPr>
            <p:cNvPr id="24" name="Google Shape;5938;p64"/>
            <p:cNvSpPr/>
            <p:nvPr/>
          </p:nvSpPr>
          <p:spPr>
            <a:xfrm>
              <a:off x="2480314" y="3682271"/>
              <a:ext cx="371756" cy="371966"/>
            </a:xfrm>
            <a:custGeom>
              <a:avLst/>
              <a:gdLst/>
              <a:ahLst/>
              <a:cxnLst/>
              <a:rect l="l" t="t" r="r" b="b"/>
              <a:pathLst>
                <a:path w="14150" h="14158" extrusionOk="0">
                  <a:moveTo>
                    <a:pt x="7075" y="1"/>
                  </a:moveTo>
                  <a:cubicBezTo>
                    <a:pt x="3163" y="1"/>
                    <a:pt x="0" y="3171"/>
                    <a:pt x="0" y="7083"/>
                  </a:cubicBezTo>
                  <a:cubicBezTo>
                    <a:pt x="0" y="10988"/>
                    <a:pt x="3163" y="14158"/>
                    <a:pt x="7075" y="14158"/>
                  </a:cubicBezTo>
                  <a:cubicBezTo>
                    <a:pt x="10980" y="14158"/>
                    <a:pt x="14150" y="10988"/>
                    <a:pt x="14150" y="7083"/>
                  </a:cubicBezTo>
                  <a:cubicBezTo>
                    <a:pt x="14150" y="3171"/>
                    <a:pt x="10980" y="1"/>
                    <a:pt x="7075" y="1"/>
                  </a:cubicBezTo>
                  <a:close/>
                </a:path>
              </a:pathLst>
            </a:custGeom>
            <a:grpFill/>
            <a:ln>
              <a:solidFill>
                <a:schemeClr val="tx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5939;p64"/>
            <p:cNvSpPr/>
            <p:nvPr/>
          </p:nvSpPr>
          <p:spPr>
            <a:xfrm>
              <a:off x="2456800" y="3724018"/>
              <a:ext cx="353549" cy="330114"/>
            </a:xfrm>
            <a:custGeom>
              <a:avLst/>
              <a:gdLst/>
              <a:ahLst/>
              <a:cxnLst/>
              <a:rect l="l" t="t" r="r" b="b"/>
              <a:pathLst>
                <a:path w="13457" h="12565" extrusionOk="0">
                  <a:moveTo>
                    <a:pt x="3503" y="0"/>
                  </a:moveTo>
                  <a:lnTo>
                    <a:pt x="3503" y="0"/>
                  </a:lnTo>
                  <a:cubicBezTo>
                    <a:pt x="250" y="2650"/>
                    <a:pt x="0" y="7526"/>
                    <a:pt x="2969" y="10495"/>
                  </a:cubicBezTo>
                  <a:cubicBezTo>
                    <a:pt x="4356" y="11882"/>
                    <a:pt x="6164" y="12564"/>
                    <a:pt x="7966" y="12564"/>
                  </a:cubicBezTo>
                  <a:cubicBezTo>
                    <a:pt x="10012" y="12564"/>
                    <a:pt x="12051" y="11684"/>
                    <a:pt x="13457" y="9954"/>
                  </a:cubicBezTo>
                  <a:lnTo>
                    <a:pt x="13457" y="9954"/>
                  </a:lnTo>
                  <a:cubicBezTo>
                    <a:pt x="12201" y="10980"/>
                    <a:pt x="10620" y="11542"/>
                    <a:pt x="8997" y="11542"/>
                  </a:cubicBezTo>
                  <a:cubicBezTo>
                    <a:pt x="6264" y="11542"/>
                    <a:pt x="3781" y="9968"/>
                    <a:pt x="2608" y="7505"/>
                  </a:cubicBezTo>
                  <a:cubicBezTo>
                    <a:pt x="1436" y="5036"/>
                    <a:pt x="1783" y="2116"/>
                    <a:pt x="3503" y="0"/>
                  </a:cubicBezTo>
                  <a:close/>
                </a:path>
              </a:pathLst>
            </a:custGeom>
            <a:grpFill/>
            <a:ln>
              <a:solidFill>
                <a:schemeClr val="tx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5940;p64"/>
            <p:cNvSpPr/>
            <p:nvPr/>
          </p:nvSpPr>
          <p:spPr>
            <a:xfrm>
              <a:off x="2557318" y="3892267"/>
              <a:ext cx="217589" cy="96000"/>
            </a:xfrm>
            <a:custGeom>
              <a:avLst/>
              <a:gdLst/>
              <a:ahLst/>
              <a:cxnLst/>
              <a:rect l="l" t="t" r="r" b="b"/>
              <a:pathLst>
                <a:path w="8282" h="3654" extrusionOk="0">
                  <a:moveTo>
                    <a:pt x="244" y="1"/>
                  </a:moveTo>
                  <a:cubicBezTo>
                    <a:pt x="105" y="1"/>
                    <a:pt x="1" y="146"/>
                    <a:pt x="45" y="297"/>
                  </a:cubicBezTo>
                  <a:cubicBezTo>
                    <a:pt x="593" y="2246"/>
                    <a:pt x="2223" y="3654"/>
                    <a:pt x="4144" y="3654"/>
                  </a:cubicBezTo>
                  <a:cubicBezTo>
                    <a:pt x="6065" y="3654"/>
                    <a:pt x="7688" y="2246"/>
                    <a:pt x="8243" y="297"/>
                  </a:cubicBezTo>
                  <a:cubicBezTo>
                    <a:pt x="8281" y="146"/>
                    <a:pt x="8176" y="1"/>
                    <a:pt x="8043" y="1"/>
                  </a:cubicBezTo>
                  <a:cubicBezTo>
                    <a:pt x="8029" y="1"/>
                    <a:pt x="8015" y="2"/>
                    <a:pt x="8001" y="5"/>
                  </a:cubicBezTo>
                  <a:cubicBezTo>
                    <a:pt x="6766" y="297"/>
                    <a:pt x="5498" y="450"/>
                    <a:pt x="4229" y="450"/>
                  </a:cubicBezTo>
                  <a:cubicBezTo>
                    <a:pt x="4200" y="450"/>
                    <a:pt x="4172" y="449"/>
                    <a:pt x="4144" y="449"/>
                  </a:cubicBezTo>
                  <a:cubicBezTo>
                    <a:pt x="4116" y="449"/>
                    <a:pt x="4087" y="450"/>
                    <a:pt x="4059" y="450"/>
                  </a:cubicBezTo>
                  <a:cubicBezTo>
                    <a:pt x="2784" y="450"/>
                    <a:pt x="1522" y="297"/>
                    <a:pt x="288" y="5"/>
                  </a:cubicBezTo>
                  <a:cubicBezTo>
                    <a:pt x="273" y="2"/>
                    <a:pt x="258" y="1"/>
                    <a:pt x="244" y="1"/>
                  </a:cubicBezTo>
                  <a:close/>
                </a:path>
              </a:pathLst>
            </a:custGeom>
            <a:grpFill/>
            <a:ln>
              <a:solidFill>
                <a:schemeClr val="tx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5941;p64"/>
            <p:cNvSpPr/>
            <p:nvPr/>
          </p:nvSpPr>
          <p:spPr>
            <a:xfrm>
              <a:off x="2557318" y="3892267"/>
              <a:ext cx="217746" cy="53359"/>
            </a:xfrm>
            <a:custGeom>
              <a:avLst/>
              <a:gdLst/>
              <a:ahLst/>
              <a:cxnLst/>
              <a:rect l="l" t="t" r="r" b="b"/>
              <a:pathLst>
                <a:path w="8288" h="2031" extrusionOk="0">
                  <a:moveTo>
                    <a:pt x="244" y="1"/>
                  </a:moveTo>
                  <a:cubicBezTo>
                    <a:pt x="105" y="1"/>
                    <a:pt x="1" y="146"/>
                    <a:pt x="45" y="297"/>
                  </a:cubicBezTo>
                  <a:cubicBezTo>
                    <a:pt x="183" y="796"/>
                    <a:pt x="398" y="1268"/>
                    <a:pt x="683" y="1698"/>
                  </a:cubicBezTo>
                  <a:cubicBezTo>
                    <a:pt x="1824" y="1920"/>
                    <a:pt x="2982" y="2031"/>
                    <a:pt x="4141" y="2031"/>
                  </a:cubicBezTo>
                  <a:cubicBezTo>
                    <a:pt x="5299" y="2031"/>
                    <a:pt x="6457" y="1920"/>
                    <a:pt x="7598" y="1698"/>
                  </a:cubicBezTo>
                  <a:cubicBezTo>
                    <a:pt x="7883" y="1268"/>
                    <a:pt x="8098" y="796"/>
                    <a:pt x="8243" y="297"/>
                  </a:cubicBezTo>
                  <a:cubicBezTo>
                    <a:pt x="8287" y="146"/>
                    <a:pt x="8177" y="1"/>
                    <a:pt x="8043" y="1"/>
                  </a:cubicBezTo>
                  <a:cubicBezTo>
                    <a:pt x="8029" y="1"/>
                    <a:pt x="8015" y="2"/>
                    <a:pt x="8001" y="5"/>
                  </a:cubicBezTo>
                  <a:cubicBezTo>
                    <a:pt x="6731" y="300"/>
                    <a:pt x="5436" y="448"/>
                    <a:pt x="4141" y="448"/>
                  </a:cubicBezTo>
                  <a:cubicBezTo>
                    <a:pt x="2847" y="448"/>
                    <a:pt x="1553" y="300"/>
                    <a:pt x="288" y="5"/>
                  </a:cubicBezTo>
                  <a:cubicBezTo>
                    <a:pt x="273" y="2"/>
                    <a:pt x="258" y="1"/>
                    <a:pt x="244" y="1"/>
                  </a:cubicBezTo>
                  <a:close/>
                </a:path>
              </a:pathLst>
            </a:custGeom>
            <a:grpFill/>
            <a:ln>
              <a:solidFill>
                <a:schemeClr val="tx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5942;p64"/>
            <p:cNvSpPr/>
            <p:nvPr/>
          </p:nvSpPr>
          <p:spPr>
            <a:xfrm>
              <a:off x="2588189" y="3796346"/>
              <a:ext cx="30082" cy="54332"/>
            </a:xfrm>
            <a:custGeom>
              <a:avLst/>
              <a:gdLst/>
              <a:ahLst/>
              <a:cxnLst/>
              <a:rect l="l" t="t" r="r" b="b"/>
              <a:pathLst>
                <a:path w="1145" h="2068" extrusionOk="0">
                  <a:moveTo>
                    <a:pt x="569" y="1"/>
                  </a:moveTo>
                  <a:cubicBezTo>
                    <a:pt x="257" y="1"/>
                    <a:pt x="0" y="258"/>
                    <a:pt x="0" y="570"/>
                  </a:cubicBezTo>
                  <a:lnTo>
                    <a:pt x="0" y="1492"/>
                  </a:lnTo>
                  <a:cubicBezTo>
                    <a:pt x="0" y="1811"/>
                    <a:pt x="257" y="2068"/>
                    <a:pt x="569" y="2068"/>
                  </a:cubicBezTo>
                  <a:cubicBezTo>
                    <a:pt x="888" y="2068"/>
                    <a:pt x="1145" y="1811"/>
                    <a:pt x="1145" y="1492"/>
                  </a:cubicBezTo>
                  <a:lnTo>
                    <a:pt x="1145" y="570"/>
                  </a:lnTo>
                  <a:cubicBezTo>
                    <a:pt x="1145" y="258"/>
                    <a:pt x="888" y="1"/>
                    <a:pt x="569" y="1"/>
                  </a:cubicBezTo>
                  <a:close/>
                </a:path>
              </a:pathLst>
            </a:custGeom>
            <a:grpFill/>
            <a:ln>
              <a:solidFill>
                <a:schemeClr val="tx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5943;p64"/>
            <p:cNvSpPr/>
            <p:nvPr/>
          </p:nvSpPr>
          <p:spPr>
            <a:xfrm>
              <a:off x="2600221" y="3796346"/>
              <a:ext cx="18049" cy="42220"/>
            </a:xfrm>
            <a:custGeom>
              <a:avLst/>
              <a:gdLst/>
              <a:ahLst/>
              <a:cxnLst/>
              <a:rect l="l" t="t" r="r" b="b"/>
              <a:pathLst>
                <a:path w="687" h="1607" extrusionOk="0">
                  <a:moveTo>
                    <a:pt x="111" y="1"/>
                  </a:moveTo>
                  <a:cubicBezTo>
                    <a:pt x="76" y="1"/>
                    <a:pt x="35" y="1"/>
                    <a:pt x="0" y="8"/>
                  </a:cubicBezTo>
                  <a:lnTo>
                    <a:pt x="0" y="1263"/>
                  </a:lnTo>
                  <a:cubicBezTo>
                    <a:pt x="0" y="1492"/>
                    <a:pt x="172" y="1607"/>
                    <a:pt x="343" y="1607"/>
                  </a:cubicBezTo>
                  <a:cubicBezTo>
                    <a:pt x="513" y="1607"/>
                    <a:pt x="683" y="1492"/>
                    <a:pt x="680" y="1263"/>
                  </a:cubicBezTo>
                  <a:lnTo>
                    <a:pt x="680" y="570"/>
                  </a:lnTo>
                  <a:cubicBezTo>
                    <a:pt x="687" y="258"/>
                    <a:pt x="430" y="1"/>
                    <a:pt x="111" y="1"/>
                  </a:cubicBezTo>
                  <a:close/>
                </a:path>
              </a:pathLst>
            </a:custGeom>
            <a:grpFill/>
            <a:ln>
              <a:solidFill>
                <a:schemeClr val="tx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5944;p64"/>
            <p:cNvSpPr/>
            <p:nvPr/>
          </p:nvSpPr>
          <p:spPr>
            <a:xfrm>
              <a:off x="2714113" y="3796346"/>
              <a:ext cx="30082" cy="54332"/>
            </a:xfrm>
            <a:custGeom>
              <a:avLst/>
              <a:gdLst/>
              <a:ahLst/>
              <a:cxnLst/>
              <a:rect l="l" t="t" r="r" b="b"/>
              <a:pathLst>
                <a:path w="1145" h="2068" extrusionOk="0">
                  <a:moveTo>
                    <a:pt x="569" y="1"/>
                  </a:moveTo>
                  <a:cubicBezTo>
                    <a:pt x="257" y="1"/>
                    <a:pt x="0" y="258"/>
                    <a:pt x="0" y="570"/>
                  </a:cubicBezTo>
                  <a:lnTo>
                    <a:pt x="0" y="1492"/>
                  </a:lnTo>
                  <a:cubicBezTo>
                    <a:pt x="0" y="1811"/>
                    <a:pt x="257" y="2068"/>
                    <a:pt x="569" y="2068"/>
                  </a:cubicBezTo>
                  <a:cubicBezTo>
                    <a:pt x="888" y="2068"/>
                    <a:pt x="1145" y="1811"/>
                    <a:pt x="1145" y="1492"/>
                  </a:cubicBezTo>
                  <a:lnTo>
                    <a:pt x="1145" y="570"/>
                  </a:lnTo>
                  <a:cubicBezTo>
                    <a:pt x="1145" y="258"/>
                    <a:pt x="888" y="1"/>
                    <a:pt x="569" y="1"/>
                  </a:cubicBezTo>
                  <a:close/>
                </a:path>
              </a:pathLst>
            </a:custGeom>
            <a:grpFill/>
            <a:ln>
              <a:solidFill>
                <a:schemeClr val="tx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5945;p64"/>
            <p:cNvSpPr/>
            <p:nvPr/>
          </p:nvSpPr>
          <p:spPr>
            <a:xfrm>
              <a:off x="2726146" y="3796346"/>
              <a:ext cx="18049" cy="42220"/>
            </a:xfrm>
            <a:custGeom>
              <a:avLst/>
              <a:gdLst/>
              <a:ahLst/>
              <a:cxnLst/>
              <a:rect l="l" t="t" r="r" b="b"/>
              <a:pathLst>
                <a:path w="687" h="1607" extrusionOk="0">
                  <a:moveTo>
                    <a:pt x="111" y="1"/>
                  </a:moveTo>
                  <a:cubicBezTo>
                    <a:pt x="76" y="1"/>
                    <a:pt x="35" y="1"/>
                    <a:pt x="0" y="8"/>
                  </a:cubicBezTo>
                  <a:lnTo>
                    <a:pt x="0" y="1263"/>
                  </a:lnTo>
                  <a:cubicBezTo>
                    <a:pt x="0" y="1492"/>
                    <a:pt x="172" y="1607"/>
                    <a:pt x="343" y="1607"/>
                  </a:cubicBezTo>
                  <a:cubicBezTo>
                    <a:pt x="513" y="1607"/>
                    <a:pt x="683" y="1492"/>
                    <a:pt x="680" y="1263"/>
                  </a:cubicBezTo>
                  <a:lnTo>
                    <a:pt x="680" y="570"/>
                  </a:lnTo>
                  <a:cubicBezTo>
                    <a:pt x="687" y="258"/>
                    <a:pt x="430" y="1"/>
                    <a:pt x="111" y="1"/>
                  </a:cubicBezTo>
                  <a:close/>
                </a:path>
              </a:pathLst>
            </a:custGeom>
            <a:grpFill/>
            <a:ln>
              <a:solidFill>
                <a:schemeClr val="tx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5946;p64"/>
            <p:cNvSpPr/>
            <p:nvPr/>
          </p:nvSpPr>
          <p:spPr>
            <a:xfrm>
              <a:off x="2577259" y="3895131"/>
              <a:ext cx="177681" cy="33156"/>
            </a:xfrm>
            <a:custGeom>
              <a:avLst/>
              <a:gdLst/>
              <a:ahLst/>
              <a:cxnLst/>
              <a:rect l="l" t="t" r="r" b="b"/>
              <a:pathLst>
                <a:path w="6763" h="1262" extrusionOk="0">
                  <a:moveTo>
                    <a:pt x="0" y="0"/>
                  </a:moveTo>
                  <a:lnTo>
                    <a:pt x="0" y="0"/>
                  </a:lnTo>
                  <a:cubicBezTo>
                    <a:pt x="90" y="236"/>
                    <a:pt x="194" y="465"/>
                    <a:pt x="319" y="680"/>
                  </a:cubicBezTo>
                  <a:cubicBezTo>
                    <a:pt x="458" y="916"/>
                    <a:pt x="701" y="1076"/>
                    <a:pt x="971" y="1110"/>
                  </a:cubicBezTo>
                  <a:cubicBezTo>
                    <a:pt x="1772" y="1211"/>
                    <a:pt x="2579" y="1261"/>
                    <a:pt x="3386" y="1261"/>
                  </a:cubicBezTo>
                  <a:cubicBezTo>
                    <a:pt x="4193" y="1261"/>
                    <a:pt x="5001" y="1211"/>
                    <a:pt x="5806" y="1110"/>
                  </a:cubicBezTo>
                  <a:cubicBezTo>
                    <a:pt x="6076" y="1076"/>
                    <a:pt x="6319" y="916"/>
                    <a:pt x="6451" y="680"/>
                  </a:cubicBezTo>
                  <a:cubicBezTo>
                    <a:pt x="6576" y="465"/>
                    <a:pt x="6680" y="236"/>
                    <a:pt x="6763" y="0"/>
                  </a:cubicBezTo>
                  <a:lnTo>
                    <a:pt x="6763" y="0"/>
                  </a:lnTo>
                  <a:cubicBezTo>
                    <a:pt x="5650" y="226"/>
                    <a:pt x="4517" y="339"/>
                    <a:pt x="3384" y="339"/>
                  </a:cubicBezTo>
                  <a:cubicBezTo>
                    <a:pt x="2251" y="339"/>
                    <a:pt x="1117" y="226"/>
                    <a:pt x="0" y="0"/>
                  </a:cubicBezTo>
                  <a:close/>
                </a:path>
              </a:pathLst>
            </a:custGeom>
            <a:grpFill/>
            <a:ln>
              <a:solidFill>
                <a:schemeClr val="tx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 name="Google Shape;5937;p64"/>
          <p:cNvGrpSpPr/>
          <p:nvPr/>
        </p:nvGrpSpPr>
        <p:grpSpPr>
          <a:xfrm>
            <a:off x="6876256" y="1707654"/>
            <a:ext cx="648072" cy="576064"/>
            <a:chOff x="2456800" y="3682271"/>
            <a:chExt cx="395270" cy="371966"/>
          </a:xfrm>
          <a:solidFill>
            <a:schemeClr val="tx2">
              <a:lumMod val="20000"/>
              <a:lumOff val="80000"/>
            </a:schemeClr>
          </a:solidFill>
        </p:grpSpPr>
        <p:sp>
          <p:nvSpPr>
            <p:cNvPr id="38" name="Google Shape;5938;p64"/>
            <p:cNvSpPr/>
            <p:nvPr/>
          </p:nvSpPr>
          <p:spPr>
            <a:xfrm>
              <a:off x="2480314" y="3682271"/>
              <a:ext cx="371756" cy="371966"/>
            </a:xfrm>
            <a:custGeom>
              <a:avLst/>
              <a:gdLst/>
              <a:ahLst/>
              <a:cxnLst/>
              <a:rect l="l" t="t" r="r" b="b"/>
              <a:pathLst>
                <a:path w="14150" h="14158" extrusionOk="0">
                  <a:moveTo>
                    <a:pt x="7075" y="1"/>
                  </a:moveTo>
                  <a:cubicBezTo>
                    <a:pt x="3163" y="1"/>
                    <a:pt x="0" y="3171"/>
                    <a:pt x="0" y="7083"/>
                  </a:cubicBezTo>
                  <a:cubicBezTo>
                    <a:pt x="0" y="10988"/>
                    <a:pt x="3163" y="14158"/>
                    <a:pt x="7075" y="14158"/>
                  </a:cubicBezTo>
                  <a:cubicBezTo>
                    <a:pt x="10980" y="14158"/>
                    <a:pt x="14150" y="10988"/>
                    <a:pt x="14150" y="7083"/>
                  </a:cubicBezTo>
                  <a:cubicBezTo>
                    <a:pt x="14150" y="3171"/>
                    <a:pt x="10980" y="1"/>
                    <a:pt x="7075" y="1"/>
                  </a:cubicBezTo>
                  <a:close/>
                </a:path>
              </a:pathLst>
            </a:custGeom>
            <a:grpFill/>
            <a:ln>
              <a:solidFill>
                <a:schemeClr val="tx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5939;p64"/>
            <p:cNvSpPr/>
            <p:nvPr/>
          </p:nvSpPr>
          <p:spPr>
            <a:xfrm>
              <a:off x="2456800" y="3724018"/>
              <a:ext cx="353549" cy="330114"/>
            </a:xfrm>
            <a:custGeom>
              <a:avLst/>
              <a:gdLst/>
              <a:ahLst/>
              <a:cxnLst/>
              <a:rect l="l" t="t" r="r" b="b"/>
              <a:pathLst>
                <a:path w="13457" h="12565" extrusionOk="0">
                  <a:moveTo>
                    <a:pt x="3503" y="0"/>
                  </a:moveTo>
                  <a:lnTo>
                    <a:pt x="3503" y="0"/>
                  </a:lnTo>
                  <a:cubicBezTo>
                    <a:pt x="250" y="2650"/>
                    <a:pt x="0" y="7526"/>
                    <a:pt x="2969" y="10495"/>
                  </a:cubicBezTo>
                  <a:cubicBezTo>
                    <a:pt x="4356" y="11882"/>
                    <a:pt x="6164" y="12564"/>
                    <a:pt x="7966" y="12564"/>
                  </a:cubicBezTo>
                  <a:cubicBezTo>
                    <a:pt x="10012" y="12564"/>
                    <a:pt x="12051" y="11684"/>
                    <a:pt x="13457" y="9954"/>
                  </a:cubicBezTo>
                  <a:lnTo>
                    <a:pt x="13457" y="9954"/>
                  </a:lnTo>
                  <a:cubicBezTo>
                    <a:pt x="12201" y="10980"/>
                    <a:pt x="10620" y="11542"/>
                    <a:pt x="8997" y="11542"/>
                  </a:cubicBezTo>
                  <a:cubicBezTo>
                    <a:pt x="6264" y="11542"/>
                    <a:pt x="3781" y="9968"/>
                    <a:pt x="2608" y="7505"/>
                  </a:cubicBezTo>
                  <a:cubicBezTo>
                    <a:pt x="1436" y="5036"/>
                    <a:pt x="1783" y="2116"/>
                    <a:pt x="3503" y="0"/>
                  </a:cubicBezTo>
                  <a:close/>
                </a:path>
              </a:pathLst>
            </a:custGeom>
            <a:grpFill/>
            <a:ln>
              <a:solidFill>
                <a:schemeClr val="tx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5940;p64"/>
            <p:cNvSpPr/>
            <p:nvPr/>
          </p:nvSpPr>
          <p:spPr>
            <a:xfrm>
              <a:off x="2557318" y="3892267"/>
              <a:ext cx="217589" cy="96000"/>
            </a:xfrm>
            <a:custGeom>
              <a:avLst/>
              <a:gdLst/>
              <a:ahLst/>
              <a:cxnLst/>
              <a:rect l="l" t="t" r="r" b="b"/>
              <a:pathLst>
                <a:path w="8282" h="3654" extrusionOk="0">
                  <a:moveTo>
                    <a:pt x="244" y="1"/>
                  </a:moveTo>
                  <a:cubicBezTo>
                    <a:pt x="105" y="1"/>
                    <a:pt x="1" y="146"/>
                    <a:pt x="45" y="297"/>
                  </a:cubicBezTo>
                  <a:cubicBezTo>
                    <a:pt x="593" y="2246"/>
                    <a:pt x="2223" y="3654"/>
                    <a:pt x="4144" y="3654"/>
                  </a:cubicBezTo>
                  <a:cubicBezTo>
                    <a:pt x="6065" y="3654"/>
                    <a:pt x="7688" y="2246"/>
                    <a:pt x="8243" y="297"/>
                  </a:cubicBezTo>
                  <a:cubicBezTo>
                    <a:pt x="8281" y="146"/>
                    <a:pt x="8176" y="1"/>
                    <a:pt x="8043" y="1"/>
                  </a:cubicBezTo>
                  <a:cubicBezTo>
                    <a:pt x="8029" y="1"/>
                    <a:pt x="8015" y="2"/>
                    <a:pt x="8001" y="5"/>
                  </a:cubicBezTo>
                  <a:cubicBezTo>
                    <a:pt x="6766" y="297"/>
                    <a:pt x="5498" y="450"/>
                    <a:pt x="4229" y="450"/>
                  </a:cubicBezTo>
                  <a:cubicBezTo>
                    <a:pt x="4200" y="450"/>
                    <a:pt x="4172" y="449"/>
                    <a:pt x="4144" y="449"/>
                  </a:cubicBezTo>
                  <a:cubicBezTo>
                    <a:pt x="4116" y="449"/>
                    <a:pt x="4087" y="450"/>
                    <a:pt x="4059" y="450"/>
                  </a:cubicBezTo>
                  <a:cubicBezTo>
                    <a:pt x="2784" y="450"/>
                    <a:pt x="1522" y="297"/>
                    <a:pt x="288" y="5"/>
                  </a:cubicBezTo>
                  <a:cubicBezTo>
                    <a:pt x="273" y="2"/>
                    <a:pt x="258" y="1"/>
                    <a:pt x="244" y="1"/>
                  </a:cubicBezTo>
                  <a:close/>
                </a:path>
              </a:pathLst>
            </a:custGeom>
            <a:grpFill/>
            <a:ln>
              <a:solidFill>
                <a:schemeClr val="tx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5941;p64"/>
            <p:cNvSpPr/>
            <p:nvPr/>
          </p:nvSpPr>
          <p:spPr>
            <a:xfrm>
              <a:off x="2557318" y="3892267"/>
              <a:ext cx="217746" cy="53359"/>
            </a:xfrm>
            <a:custGeom>
              <a:avLst/>
              <a:gdLst/>
              <a:ahLst/>
              <a:cxnLst/>
              <a:rect l="l" t="t" r="r" b="b"/>
              <a:pathLst>
                <a:path w="8288" h="2031" extrusionOk="0">
                  <a:moveTo>
                    <a:pt x="244" y="1"/>
                  </a:moveTo>
                  <a:cubicBezTo>
                    <a:pt x="105" y="1"/>
                    <a:pt x="1" y="146"/>
                    <a:pt x="45" y="297"/>
                  </a:cubicBezTo>
                  <a:cubicBezTo>
                    <a:pt x="183" y="796"/>
                    <a:pt x="398" y="1268"/>
                    <a:pt x="683" y="1698"/>
                  </a:cubicBezTo>
                  <a:cubicBezTo>
                    <a:pt x="1824" y="1920"/>
                    <a:pt x="2982" y="2031"/>
                    <a:pt x="4141" y="2031"/>
                  </a:cubicBezTo>
                  <a:cubicBezTo>
                    <a:pt x="5299" y="2031"/>
                    <a:pt x="6457" y="1920"/>
                    <a:pt x="7598" y="1698"/>
                  </a:cubicBezTo>
                  <a:cubicBezTo>
                    <a:pt x="7883" y="1268"/>
                    <a:pt x="8098" y="796"/>
                    <a:pt x="8243" y="297"/>
                  </a:cubicBezTo>
                  <a:cubicBezTo>
                    <a:pt x="8287" y="146"/>
                    <a:pt x="8177" y="1"/>
                    <a:pt x="8043" y="1"/>
                  </a:cubicBezTo>
                  <a:cubicBezTo>
                    <a:pt x="8029" y="1"/>
                    <a:pt x="8015" y="2"/>
                    <a:pt x="8001" y="5"/>
                  </a:cubicBezTo>
                  <a:cubicBezTo>
                    <a:pt x="6731" y="300"/>
                    <a:pt x="5436" y="448"/>
                    <a:pt x="4141" y="448"/>
                  </a:cubicBezTo>
                  <a:cubicBezTo>
                    <a:pt x="2847" y="448"/>
                    <a:pt x="1553" y="300"/>
                    <a:pt x="288" y="5"/>
                  </a:cubicBezTo>
                  <a:cubicBezTo>
                    <a:pt x="273" y="2"/>
                    <a:pt x="258" y="1"/>
                    <a:pt x="244" y="1"/>
                  </a:cubicBezTo>
                  <a:close/>
                </a:path>
              </a:pathLst>
            </a:custGeom>
            <a:grpFill/>
            <a:ln>
              <a:solidFill>
                <a:schemeClr val="tx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5942;p64"/>
            <p:cNvSpPr/>
            <p:nvPr/>
          </p:nvSpPr>
          <p:spPr>
            <a:xfrm>
              <a:off x="2588189" y="3796346"/>
              <a:ext cx="30082" cy="54332"/>
            </a:xfrm>
            <a:custGeom>
              <a:avLst/>
              <a:gdLst/>
              <a:ahLst/>
              <a:cxnLst/>
              <a:rect l="l" t="t" r="r" b="b"/>
              <a:pathLst>
                <a:path w="1145" h="2068" extrusionOk="0">
                  <a:moveTo>
                    <a:pt x="569" y="1"/>
                  </a:moveTo>
                  <a:cubicBezTo>
                    <a:pt x="257" y="1"/>
                    <a:pt x="0" y="258"/>
                    <a:pt x="0" y="570"/>
                  </a:cubicBezTo>
                  <a:lnTo>
                    <a:pt x="0" y="1492"/>
                  </a:lnTo>
                  <a:cubicBezTo>
                    <a:pt x="0" y="1811"/>
                    <a:pt x="257" y="2068"/>
                    <a:pt x="569" y="2068"/>
                  </a:cubicBezTo>
                  <a:cubicBezTo>
                    <a:pt x="888" y="2068"/>
                    <a:pt x="1145" y="1811"/>
                    <a:pt x="1145" y="1492"/>
                  </a:cubicBezTo>
                  <a:lnTo>
                    <a:pt x="1145" y="570"/>
                  </a:lnTo>
                  <a:cubicBezTo>
                    <a:pt x="1145" y="258"/>
                    <a:pt x="888" y="1"/>
                    <a:pt x="569" y="1"/>
                  </a:cubicBezTo>
                  <a:close/>
                </a:path>
              </a:pathLst>
            </a:custGeom>
            <a:grpFill/>
            <a:ln>
              <a:solidFill>
                <a:schemeClr val="tx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5943;p64"/>
            <p:cNvSpPr/>
            <p:nvPr/>
          </p:nvSpPr>
          <p:spPr>
            <a:xfrm>
              <a:off x="2600221" y="3796346"/>
              <a:ext cx="18049" cy="42220"/>
            </a:xfrm>
            <a:custGeom>
              <a:avLst/>
              <a:gdLst/>
              <a:ahLst/>
              <a:cxnLst/>
              <a:rect l="l" t="t" r="r" b="b"/>
              <a:pathLst>
                <a:path w="687" h="1607" extrusionOk="0">
                  <a:moveTo>
                    <a:pt x="111" y="1"/>
                  </a:moveTo>
                  <a:cubicBezTo>
                    <a:pt x="76" y="1"/>
                    <a:pt x="35" y="1"/>
                    <a:pt x="0" y="8"/>
                  </a:cubicBezTo>
                  <a:lnTo>
                    <a:pt x="0" y="1263"/>
                  </a:lnTo>
                  <a:cubicBezTo>
                    <a:pt x="0" y="1492"/>
                    <a:pt x="172" y="1607"/>
                    <a:pt x="343" y="1607"/>
                  </a:cubicBezTo>
                  <a:cubicBezTo>
                    <a:pt x="513" y="1607"/>
                    <a:pt x="683" y="1492"/>
                    <a:pt x="680" y="1263"/>
                  </a:cubicBezTo>
                  <a:lnTo>
                    <a:pt x="680" y="570"/>
                  </a:lnTo>
                  <a:cubicBezTo>
                    <a:pt x="687" y="258"/>
                    <a:pt x="430" y="1"/>
                    <a:pt x="111" y="1"/>
                  </a:cubicBezTo>
                  <a:close/>
                </a:path>
              </a:pathLst>
            </a:custGeom>
            <a:grpFill/>
            <a:ln>
              <a:solidFill>
                <a:schemeClr val="tx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5944;p64"/>
            <p:cNvSpPr/>
            <p:nvPr/>
          </p:nvSpPr>
          <p:spPr>
            <a:xfrm>
              <a:off x="2714113" y="3796346"/>
              <a:ext cx="30082" cy="54332"/>
            </a:xfrm>
            <a:custGeom>
              <a:avLst/>
              <a:gdLst/>
              <a:ahLst/>
              <a:cxnLst/>
              <a:rect l="l" t="t" r="r" b="b"/>
              <a:pathLst>
                <a:path w="1145" h="2068" extrusionOk="0">
                  <a:moveTo>
                    <a:pt x="569" y="1"/>
                  </a:moveTo>
                  <a:cubicBezTo>
                    <a:pt x="257" y="1"/>
                    <a:pt x="0" y="258"/>
                    <a:pt x="0" y="570"/>
                  </a:cubicBezTo>
                  <a:lnTo>
                    <a:pt x="0" y="1492"/>
                  </a:lnTo>
                  <a:cubicBezTo>
                    <a:pt x="0" y="1811"/>
                    <a:pt x="257" y="2068"/>
                    <a:pt x="569" y="2068"/>
                  </a:cubicBezTo>
                  <a:cubicBezTo>
                    <a:pt x="888" y="2068"/>
                    <a:pt x="1145" y="1811"/>
                    <a:pt x="1145" y="1492"/>
                  </a:cubicBezTo>
                  <a:lnTo>
                    <a:pt x="1145" y="570"/>
                  </a:lnTo>
                  <a:cubicBezTo>
                    <a:pt x="1145" y="258"/>
                    <a:pt x="888" y="1"/>
                    <a:pt x="569" y="1"/>
                  </a:cubicBezTo>
                  <a:close/>
                </a:path>
              </a:pathLst>
            </a:custGeom>
            <a:grpFill/>
            <a:ln>
              <a:solidFill>
                <a:schemeClr val="tx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5945;p64"/>
            <p:cNvSpPr/>
            <p:nvPr/>
          </p:nvSpPr>
          <p:spPr>
            <a:xfrm>
              <a:off x="2726146" y="3796346"/>
              <a:ext cx="18049" cy="42220"/>
            </a:xfrm>
            <a:custGeom>
              <a:avLst/>
              <a:gdLst/>
              <a:ahLst/>
              <a:cxnLst/>
              <a:rect l="l" t="t" r="r" b="b"/>
              <a:pathLst>
                <a:path w="687" h="1607" extrusionOk="0">
                  <a:moveTo>
                    <a:pt x="111" y="1"/>
                  </a:moveTo>
                  <a:cubicBezTo>
                    <a:pt x="76" y="1"/>
                    <a:pt x="35" y="1"/>
                    <a:pt x="0" y="8"/>
                  </a:cubicBezTo>
                  <a:lnTo>
                    <a:pt x="0" y="1263"/>
                  </a:lnTo>
                  <a:cubicBezTo>
                    <a:pt x="0" y="1492"/>
                    <a:pt x="172" y="1607"/>
                    <a:pt x="343" y="1607"/>
                  </a:cubicBezTo>
                  <a:cubicBezTo>
                    <a:pt x="513" y="1607"/>
                    <a:pt x="683" y="1492"/>
                    <a:pt x="680" y="1263"/>
                  </a:cubicBezTo>
                  <a:lnTo>
                    <a:pt x="680" y="570"/>
                  </a:lnTo>
                  <a:cubicBezTo>
                    <a:pt x="687" y="258"/>
                    <a:pt x="430" y="1"/>
                    <a:pt x="111" y="1"/>
                  </a:cubicBezTo>
                  <a:close/>
                </a:path>
              </a:pathLst>
            </a:custGeom>
            <a:grpFill/>
            <a:ln>
              <a:solidFill>
                <a:schemeClr val="tx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5946;p64"/>
            <p:cNvSpPr/>
            <p:nvPr/>
          </p:nvSpPr>
          <p:spPr>
            <a:xfrm>
              <a:off x="2577259" y="3895131"/>
              <a:ext cx="177681" cy="33156"/>
            </a:xfrm>
            <a:custGeom>
              <a:avLst/>
              <a:gdLst/>
              <a:ahLst/>
              <a:cxnLst/>
              <a:rect l="l" t="t" r="r" b="b"/>
              <a:pathLst>
                <a:path w="6763" h="1262" extrusionOk="0">
                  <a:moveTo>
                    <a:pt x="0" y="0"/>
                  </a:moveTo>
                  <a:lnTo>
                    <a:pt x="0" y="0"/>
                  </a:lnTo>
                  <a:cubicBezTo>
                    <a:pt x="90" y="236"/>
                    <a:pt x="194" y="465"/>
                    <a:pt x="319" y="680"/>
                  </a:cubicBezTo>
                  <a:cubicBezTo>
                    <a:pt x="458" y="916"/>
                    <a:pt x="701" y="1076"/>
                    <a:pt x="971" y="1110"/>
                  </a:cubicBezTo>
                  <a:cubicBezTo>
                    <a:pt x="1772" y="1211"/>
                    <a:pt x="2579" y="1261"/>
                    <a:pt x="3386" y="1261"/>
                  </a:cubicBezTo>
                  <a:cubicBezTo>
                    <a:pt x="4193" y="1261"/>
                    <a:pt x="5001" y="1211"/>
                    <a:pt x="5806" y="1110"/>
                  </a:cubicBezTo>
                  <a:cubicBezTo>
                    <a:pt x="6076" y="1076"/>
                    <a:pt x="6319" y="916"/>
                    <a:pt x="6451" y="680"/>
                  </a:cubicBezTo>
                  <a:cubicBezTo>
                    <a:pt x="6576" y="465"/>
                    <a:pt x="6680" y="236"/>
                    <a:pt x="6763" y="0"/>
                  </a:cubicBezTo>
                  <a:lnTo>
                    <a:pt x="6763" y="0"/>
                  </a:lnTo>
                  <a:cubicBezTo>
                    <a:pt x="5650" y="226"/>
                    <a:pt x="4517" y="339"/>
                    <a:pt x="3384" y="339"/>
                  </a:cubicBezTo>
                  <a:cubicBezTo>
                    <a:pt x="2251" y="339"/>
                    <a:pt x="1117" y="226"/>
                    <a:pt x="0" y="0"/>
                  </a:cubicBezTo>
                  <a:close/>
                </a:path>
              </a:pathLst>
            </a:custGeom>
            <a:grpFill/>
            <a:ln>
              <a:solidFill>
                <a:schemeClr val="tx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32"/>
          <p:cNvSpPr txBox="1">
            <a:spLocks noGrp="1"/>
          </p:cNvSpPr>
          <p:nvPr>
            <p:ph type="title"/>
          </p:nvPr>
        </p:nvSpPr>
        <p:spPr>
          <a:xfrm>
            <a:off x="454800" y="2714625"/>
            <a:ext cx="8425200" cy="447900"/>
          </a:xfrm>
          <a:prstGeom prst="rect">
            <a:avLst/>
          </a:prstGeom>
        </p:spPr>
        <p:txBody>
          <a:bodyPr spcFirstLastPara="1" wrap="square" lIns="91425" tIns="0" rIns="91425" bIns="0" anchor="ctr" anchorCtr="0">
            <a:noAutofit/>
          </a:bodyPr>
          <a:lstStyle/>
          <a:p>
            <a:pPr marL="0" lvl="0" indent="0" algn="ctr" rtl="0">
              <a:spcBef>
                <a:spcPts val="0"/>
              </a:spcBef>
              <a:spcAft>
                <a:spcPts val="0"/>
              </a:spcAft>
              <a:buNone/>
            </a:pPr>
            <a:r>
              <a:rPr lang="en" dirty="0" smtClean="0"/>
              <a:t>CSS styles</a:t>
            </a:r>
            <a:endParaRPr dirty="0"/>
          </a:p>
        </p:txBody>
      </p:sp>
      <p:sp>
        <p:nvSpPr>
          <p:cNvPr id="375" name="Google Shape;375;p32"/>
          <p:cNvSpPr txBox="1">
            <a:spLocks noGrp="1"/>
          </p:cNvSpPr>
          <p:nvPr>
            <p:ph type="title" idx="2"/>
          </p:nvPr>
        </p:nvSpPr>
        <p:spPr>
          <a:xfrm>
            <a:off x="454800" y="2150850"/>
            <a:ext cx="8425200" cy="489600"/>
          </a:xfrm>
          <a:prstGeom prst="rect">
            <a:avLst/>
          </a:prstGeom>
        </p:spPr>
        <p:txBody>
          <a:bodyPr spcFirstLastPara="1" wrap="square" lIns="91425" tIns="0" rIns="91425" bIns="0" anchor="b" anchorCtr="0">
            <a:noAutofit/>
          </a:bodyPr>
          <a:lstStyle/>
          <a:p>
            <a:pPr marL="0" lvl="0" indent="0" algn="ctr" rtl="0">
              <a:spcBef>
                <a:spcPts val="0"/>
              </a:spcBef>
              <a:spcAft>
                <a:spcPts val="0"/>
              </a:spcAft>
              <a:buNone/>
            </a:pPr>
            <a:r>
              <a:rPr lang="en" dirty="0" smtClean="0"/>
              <a:t>03</a:t>
            </a:r>
            <a:endParaRPr dirty="0"/>
          </a:p>
        </p:txBody>
      </p:sp>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73"/>
        <p:cNvGrpSpPr/>
        <p:nvPr/>
      </p:nvGrpSpPr>
      <p:grpSpPr>
        <a:xfrm>
          <a:off x="0" y="0"/>
          <a:ext cx="0" cy="0"/>
          <a:chOff x="0" y="0"/>
          <a:chExt cx="0" cy="0"/>
        </a:xfrm>
      </p:grpSpPr>
      <p:sp>
        <p:nvSpPr>
          <p:cNvPr id="774" name="Google Shape;774;p49"/>
          <p:cNvSpPr txBox="1">
            <a:spLocks noGrp="1"/>
          </p:cNvSpPr>
          <p:nvPr>
            <p:ph type="body" idx="1"/>
          </p:nvPr>
        </p:nvSpPr>
        <p:spPr>
          <a:xfrm>
            <a:off x="5438700" y="1973025"/>
            <a:ext cx="3124200" cy="21309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dirty="0" smtClean="0"/>
              <a:t>CSS means Cascading Style Sheets. It’s necessary to dress up a naked skeleton and make it look attractive.</a:t>
            </a:r>
            <a:endParaRPr dirty="0"/>
          </a:p>
          <a:p>
            <a:pPr marL="0" lvl="0" indent="0" algn="r" rtl="0">
              <a:spcBef>
                <a:spcPts val="0"/>
              </a:spcBef>
              <a:spcAft>
                <a:spcPts val="0"/>
              </a:spcAft>
              <a:buNone/>
            </a:pPr>
            <a:endParaRPr dirty="0"/>
          </a:p>
          <a:p>
            <a:pPr marL="0" lvl="0" indent="0" algn="r" rtl="0">
              <a:spcBef>
                <a:spcPts val="0"/>
              </a:spcBef>
              <a:spcAft>
                <a:spcPts val="0"/>
              </a:spcAft>
              <a:buNone/>
            </a:pPr>
            <a:endParaRPr dirty="0"/>
          </a:p>
          <a:p>
            <a:pPr marL="0" lvl="0" indent="0" algn="r" rtl="0">
              <a:spcBef>
                <a:spcPts val="0"/>
              </a:spcBef>
              <a:spcAft>
                <a:spcPts val="0"/>
              </a:spcAft>
              <a:buNone/>
            </a:pPr>
            <a:endParaRPr dirty="0"/>
          </a:p>
        </p:txBody>
      </p:sp>
      <p:sp>
        <p:nvSpPr>
          <p:cNvPr id="775" name="Google Shape;775;p49"/>
          <p:cNvSpPr txBox="1">
            <a:spLocks noGrp="1"/>
          </p:cNvSpPr>
          <p:nvPr>
            <p:ph type="title"/>
          </p:nvPr>
        </p:nvSpPr>
        <p:spPr>
          <a:xfrm>
            <a:off x="5438775" y="1168325"/>
            <a:ext cx="3124200" cy="669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smtClean="0"/>
              <a:t>About CSS</a:t>
            </a:r>
            <a:endParaRPr dirty="0"/>
          </a:p>
        </p:txBody>
      </p:sp>
      <p:sp>
        <p:nvSpPr>
          <p:cNvPr id="776" name="Google Shape;776;p49"/>
          <p:cNvSpPr/>
          <p:nvPr/>
        </p:nvSpPr>
        <p:spPr>
          <a:xfrm>
            <a:off x="1415384" y="1162091"/>
            <a:ext cx="2992601" cy="2027247"/>
          </a:xfrm>
          <a:custGeom>
            <a:avLst/>
            <a:gdLst/>
            <a:ahLst/>
            <a:cxnLst/>
            <a:rect l="l" t="t" r="r" b="b"/>
            <a:pathLst>
              <a:path w="165841" h="112344" extrusionOk="0">
                <a:moveTo>
                  <a:pt x="6603" y="1"/>
                </a:moveTo>
                <a:cubicBezTo>
                  <a:pt x="3013" y="1"/>
                  <a:pt x="73" y="2917"/>
                  <a:pt x="73" y="6531"/>
                </a:cubicBezTo>
                <a:lnTo>
                  <a:pt x="1" y="110079"/>
                </a:lnTo>
                <a:cubicBezTo>
                  <a:pt x="1" y="111259"/>
                  <a:pt x="940" y="112199"/>
                  <a:pt x="2121" y="112199"/>
                </a:cubicBezTo>
                <a:lnTo>
                  <a:pt x="163624" y="112344"/>
                </a:lnTo>
                <a:cubicBezTo>
                  <a:pt x="164780" y="112344"/>
                  <a:pt x="165744" y="111380"/>
                  <a:pt x="165744" y="110199"/>
                </a:cubicBezTo>
                <a:lnTo>
                  <a:pt x="165841" y="6676"/>
                </a:lnTo>
                <a:cubicBezTo>
                  <a:pt x="165841" y="3061"/>
                  <a:pt x="162901" y="121"/>
                  <a:pt x="159310" y="121"/>
                </a:cubicBezTo>
                <a:lnTo>
                  <a:pt x="6603" y="1"/>
                </a:lnTo>
                <a:close/>
              </a:path>
            </a:pathLst>
          </a:custGeom>
          <a:solidFill>
            <a:srgbClr val="1B14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49"/>
          <p:cNvSpPr/>
          <p:nvPr/>
        </p:nvSpPr>
        <p:spPr>
          <a:xfrm>
            <a:off x="1415384" y="1162091"/>
            <a:ext cx="2992601" cy="2027247"/>
          </a:xfrm>
          <a:custGeom>
            <a:avLst/>
            <a:gdLst/>
            <a:ahLst/>
            <a:cxnLst/>
            <a:rect l="l" t="t" r="r" b="b"/>
            <a:pathLst>
              <a:path w="165841" h="112344" extrusionOk="0">
                <a:moveTo>
                  <a:pt x="6603" y="1"/>
                </a:moveTo>
                <a:cubicBezTo>
                  <a:pt x="3013" y="1"/>
                  <a:pt x="73" y="2917"/>
                  <a:pt x="73" y="6531"/>
                </a:cubicBezTo>
                <a:lnTo>
                  <a:pt x="1" y="110079"/>
                </a:lnTo>
                <a:cubicBezTo>
                  <a:pt x="1" y="111259"/>
                  <a:pt x="940" y="112199"/>
                  <a:pt x="2121" y="112199"/>
                </a:cubicBezTo>
                <a:lnTo>
                  <a:pt x="163624" y="112344"/>
                </a:lnTo>
                <a:cubicBezTo>
                  <a:pt x="164780" y="112344"/>
                  <a:pt x="165744" y="111380"/>
                  <a:pt x="165744" y="110199"/>
                </a:cubicBezTo>
                <a:lnTo>
                  <a:pt x="165841" y="6676"/>
                </a:lnTo>
                <a:cubicBezTo>
                  <a:pt x="165841" y="3061"/>
                  <a:pt x="162901" y="121"/>
                  <a:pt x="159310" y="121"/>
                </a:cubicBezTo>
                <a:lnTo>
                  <a:pt x="660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49"/>
          <p:cNvSpPr/>
          <p:nvPr/>
        </p:nvSpPr>
        <p:spPr>
          <a:xfrm>
            <a:off x="1552364" y="3201501"/>
            <a:ext cx="206128" cy="54803"/>
          </a:xfrm>
          <a:custGeom>
            <a:avLst/>
            <a:gdLst/>
            <a:ahLst/>
            <a:cxnLst/>
            <a:rect l="l" t="t" r="r" b="b"/>
            <a:pathLst>
              <a:path w="11423" h="3037" extrusionOk="0">
                <a:moveTo>
                  <a:pt x="3928" y="1"/>
                </a:moveTo>
                <a:cubicBezTo>
                  <a:pt x="3519" y="1"/>
                  <a:pt x="3061" y="121"/>
                  <a:pt x="2916" y="266"/>
                </a:cubicBezTo>
                <a:lnTo>
                  <a:pt x="169" y="2748"/>
                </a:lnTo>
                <a:cubicBezTo>
                  <a:pt x="0" y="2916"/>
                  <a:pt x="217" y="3013"/>
                  <a:pt x="627" y="3013"/>
                </a:cubicBezTo>
                <a:lnTo>
                  <a:pt x="7808" y="3037"/>
                </a:lnTo>
                <a:cubicBezTo>
                  <a:pt x="8242" y="3037"/>
                  <a:pt x="8700" y="2916"/>
                  <a:pt x="8844" y="2772"/>
                </a:cubicBezTo>
                <a:lnTo>
                  <a:pt x="11278" y="266"/>
                </a:lnTo>
                <a:cubicBezTo>
                  <a:pt x="11423" y="121"/>
                  <a:pt x="11206" y="1"/>
                  <a:pt x="10796"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49"/>
          <p:cNvSpPr/>
          <p:nvPr/>
        </p:nvSpPr>
        <p:spPr>
          <a:xfrm>
            <a:off x="1735863" y="3201501"/>
            <a:ext cx="198315" cy="54803"/>
          </a:xfrm>
          <a:custGeom>
            <a:avLst/>
            <a:gdLst/>
            <a:ahLst/>
            <a:cxnLst/>
            <a:rect l="l" t="t" r="r" b="b"/>
            <a:pathLst>
              <a:path w="10990" h="3037" extrusionOk="0">
                <a:moveTo>
                  <a:pt x="3495" y="1"/>
                </a:moveTo>
                <a:cubicBezTo>
                  <a:pt x="3085" y="1"/>
                  <a:pt x="2651" y="121"/>
                  <a:pt x="2507" y="266"/>
                </a:cubicBezTo>
                <a:lnTo>
                  <a:pt x="121" y="2772"/>
                </a:lnTo>
                <a:cubicBezTo>
                  <a:pt x="1" y="2916"/>
                  <a:pt x="217" y="3037"/>
                  <a:pt x="651" y="3037"/>
                </a:cubicBezTo>
                <a:lnTo>
                  <a:pt x="7832" y="3037"/>
                </a:lnTo>
                <a:cubicBezTo>
                  <a:pt x="8242" y="3037"/>
                  <a:pt x="8676" y="2916"/>
                  <a:pt x="8796" y="2772"/>
                </a:cubicBezTo>
                <a:lnTo>
                  <a:pt x="10869" y="266"/>
                </a:lnTo>
                <a:cubicBezTo>
                  <a:pt x="10989" y="121"/>
                  <a:pt x="10772" y="1"/>
                  <a:pt x="10363"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49"/>
          <p:cNvSpPr/>
          <p:nvPr/>
        </p:nvSpPr>
        <p:spPr>
          <a:xfrm>
            <a:off x="1918930" y="3201501"/>
            <a:ext cx="191349" cy="54803"/>
          </a:xfrm>
          <a:custGeom>
            <a:avLst/>
            <a:gdLst/>
            <a:ahLst/>
            <a:cxnLst/>
            <a:rect l="l" t="t" r="r" b="b"/>
            <a:pathLst>
              <a:path w="10604" h="3037" extrusionOk="0">
                <a:moveTo>
                  <a:pt x="3085" y="1"/>
                </a:moveTo>
                <a:cubicBezTo>
                  <a:pt x="2675" y="1"/>
                  <a:pt x="2242" y="121"/>
                  <a:pt x="2121" y="266"/>
                </a:cubicBezTo>
                <a:lnTo>
                  <a:pt x="121" y="2772"/>
                </a:lnTo>
                <a:cubicBezTo>
                  <a:pt x="1" y="2916"/>
                  <a:pt x="242" y="3037"/>
                  <a:pt x="675" y="3037"/>
                </a:cubicBezTo>
                <a:lnTo>
                  <a:pt x="7856" y="3037"/>
                </a:lnTo>
                <a:cubicBezTo>
                  <a:pt x="8266" y="3037"/>
                  <a:pt x="8700" y="2916"/>
                  <a:pt x="8796" y="2772"/>
                </a:cubicBezTo>
                <a:lnTo>
                  <a:pt x="10507" y="290"/>
                </a:lnTo>
                <a:cubicBezTo>
                  <a:pt x="10604" y="121"/>
                  <a:pt x="10339" y="1"/>
                  <a:pt x="9953"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49"/>
          <p:cNvSpPr/>
          <p:nvPr/>
        </p:nvSpPr>
        <p:spPr>
          <a:xfrm>
            <a:off x="2102430" y="3201934"/>
            <a:ext cx="183536" cy="54803"/>
          </a:xfrm>
          <a:custGeom>
            <a:avLst/>
            <a:gdLst/>
            <a:ahLst/>
            <a:cxnLst/>
            <a:rect l="l" t="t" r="r" b="b"/>
            <a:pathLst>
              <a:path w="10171" h="3037" extrusionOk="0">
                <a:moveTo>
                  <a:pt x="2627" y="1"/>
                </a:moveTo>
                <a:cubicBezTo>
                  <a:pt x="2242" y="1"/>
                  <a:pt x="1832" y="97"/>
                  <a:pt x="1736" y="266"/>
                </a:cubicBezTo>
                <a:lnTo>
                  <a:pt x="97" y="2748"/>
                </a:lnTo>
                <a:cubicBezTo>
                  <a:pt x="1" y="2917"/>
                  <a:pt x="242" y="3013"/>
                  <a:pt x="676" y="3013"/>
                </a:cubicBezTo>
                <a:lnTo>
                  <a:pt x="7857" y="3037"/>
                </a:lnTo>
                <a:cubicBezTo>
                  <a:pt x="8266" y="3037"/>
                  <a:pt x="8676" y="2917"/>
                  <a:pt x="8772" y="2772"/>
                </a:cubicBezTo>
                <a:lnTo>
                  <a:pt x="10098" y="266"/>
                </a:lnTo>
                <a:cubicBezTo>
                  <a:pt x="10170" y="121"/>
                  <a:pt x="9905" y="1"/>
                  <a:pt x="9519"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49"/>
          <p:cNvSpPr/>
          <p:nvPr/>
        </p:nvSpPr>
        <p:spPr>
          <a:xfrm>
            <a:off x="2285496" y="3201934"/>
            <a:ext cx="176570" cy="54803"/>
          </a:xfrm>
          <a:custGeom>
            <a:avLst/>
            <a:gdLst/>
            <a:ahLst/>
            <a:cxnLst/>
            <a:rect l="l" t="t" r="r" b="b"/>
            <a:pathLst>
              <a:path w="9785" h="3037" extrusionOk="0">
                <a:moveTo>
                  <a:pt x="2218" y="1"/>
                </a:moveTo>
                <a:cubicBezTo>
                  <a:pt x="1832" y="1"/>
                  <a:pt x="1423" y="121"/>
                  <a:pt x="1350" y="266"/>
                </a:cubicBezTo>
                <a:lnTo>
                  <a:pt x="73" y="2772"/>
                </a:lnTo>
                <a:cubicBezTo>
                  <a:pt x="1" y="2917"/>
                  <a:pt x="290" y="3037"/>
                  <a:pt x="700" y="3037"/>
                </a:cubicBezTo>
                <a:lnTo>
                  <a:pt x="7881" y="3037"/>
                </a:lnTo>
                <a:cubicBezTo>
                  <a:pt x="8315" y="3037"/>
                  <a:pt x="8700" y="2917"/>
                  <a:pt x="8748" y="2772"/>
                </a:cubicBezTo>
                <a:lnTo>
                  <a:pt x="9712" y="266"/>
                </a:lnTo>
                <a:cubicBezTo>
                  <a:pt x="9785" y="121"/>
                  <a:pt x="9495" y="1"/>
                  <a:pt x="9086"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49"/>
          <p:cNvSpPr/>
          <p:nvPr/>
        </p:nvSpPr>
        <p:spPr>
          <a:xfrm>
            <a:off x="2469447" y="3201934"/>
            <a:ext cx="169172" cy="54803"/>
          </a:xfrm>
          <a:custGeom>
            <a:avLst/>
            <a:gdLst/>
            <a:ahLst/>
            <a:cxnLst/>
            <a:rect l="l" t="t" r="r" b="b"/>
            <a:pathLst>
              <a:path w="9375" h="3037" extrusionOk="0">
                <a:moveTo>
                  <a:pt x="1808" y="1"/>
                </a:moveTo>
                <a:cubicBezTo>
                  <a:pt x="1398" y="1"/>
                  <a:pt x="1036" y="121"/>
                  <a:pt x="964" y="266"/>
                </a:cubicBezTo>
                <a:lnTo>
                  <a:pt x="48" y="2772"/>
                </a:lnTo>
                <a:cubicBezTo>
                  <a:pt x="0" y="2917"/>
                  <a:pt x="314" y="3037"/>
                  <a:pt x="723" y="3037"/>
                </a:cubicBezTo>
                <a:lnTo>
                  <a:pt x="7904" y="3037"/>
                </a:lnTo>
                <a:cubicBezTo>
                  <a:pt x="8338" y="3037"/>
                  <a:pt x="8700" y="2917"/>
                  <a:pt x="8724" y="2772"/>
                </a:cubicBezTo>
                <a:lnTo>
                  <a:pt x="9350" y="266"/>
                </a:lnTo>
                <a:cubicBezTo>
                  <a:pt x="9374" y="121"/>
                  <a:pt x="9085" y="1"/>
                  <a:pt x="8675"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49"/>
          <p:cNvSpPr/>
          <p:nvPr/>
        </p:nvSpPr>
        <p:spPr>
          <a:xfrm>
            <a:off x="2652946" y="3201934"/>
            <a:ext cx="161773" cy="55254"/>
          </a:xfrm>
          <a:custGeom>
            <a:avLst/>
            <a:gdLst/>
            <a:ahLst/>
            <a:cxnLst/>
            <a:rect l="l" t="t" r="r" b="b"/>
            <a:pathLst>
              <a:path w="8965" h="3062" extrusionOk="0">
                <a:moveTo>
                  <a:pt x="1374" y="1"/>
                </a:moveTo>
                <a:cubicBezTo>
                  <a:pt x="964" y="1"/>
                  <a:pt x="603" y="121"/>
                  <a:pt x="579" y="290"/>
                </a:cubicBezTo>
                <a:lnTo>
                  <a:pt x="25" y="2772"/>
                </a:lnTo>
                <a:cubicBezTo>
                  <a:pt x="0" y="2917"/>
                  <a:pt x="314" y="3037"/>
                  <a:pt x="723" y="3037"/>
                </a:cubicBezTo>
                <a:lnTo>
                  <a:pt x="7905" y="3061"/>
                </a:lnTo>
                <a:cubicBezTo>
                  <a:pt x="8338" y="3061"/>
                  <a:pt x="8676" y="2941"/>
                  <a:pt x="8700" y="2796"/>
                </a:cubicBezTo>
                <a:lnTo>
                  <a:pt x="8941" y="290"/>
                </a:lnTo>
                <a:cubicBezTo>
                  <a:pt x="8965" y="145"/>
                  <a:pt x="8627" y="25"/>
                  <a:pt x="8242" y="25"/>
                </a:cubicBezTo>
                <a:lnTo>
                  <a:pt x="1374" y="1"/>
                </a:ln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49"/>
          <p:cNvSpPr/>
          <p:nvPr/>
        </p:nvSpPr>
        <p:spPr>
          <a:xfrm>
            <a:off x="2836013" y="3202367"/>
            <a:ext cx="156992" cy="54821"/>
          </a:xfrm>
          <a:custGeom>
            <a:avLst/>
            <a:gdLst/>
            <a:ahLst/>
            <a:cxnLst/>
            <a:rect l="l" t="t" r="r" b="b"/>
            <a:pathLst>
              <a:path w="8700" h="3038" extrusionOk="0">
                <a:moveTo>
                  <a:pt x="940" y="1"/>
                </a:moveTo>
                <a:cubicBezTo>
                  <a:pt x="555" y="1"/>
                  <a:pt x="217" y="121"/>
                  <a:pt x="193" y="266"/>
                </a:cubicBezTo>
                <a:lnTo>
                  <a:pt x="25" y="2772"/>
                </a:lnTo>
                <a:cubicBezTo>
                  <a:pt x="1" y="2917"/>
                  <a:pt x="338" y="3037"/>
                  <a:pt x="772" y="3037"/>
                </a:cubicBezTo>
                <a:lnTo>
                  <a:pt x="7953" y="3037"/>
                </a:lnTo>
                <a:cubicBezTo>
                  <a:pt x="8362" y="3037"/>
                  <a:pt x="8700" y="2917"/>
                  <a:pt x="8700" y="2772"/>
                </a:cubicBezTo>
                <a:lnTo>
                  <a:pt x="8555" y="266"/>
                </a:lnTo>
                <a:cubicBezTo>
                  <a:pt x="8555" y="121"/>
                  <a:pt x="8218" y="1"/>
                  <a:pt x="7808"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49"/>
          <p:cNvSpPr/>
          <p:nvPr/>
        </p:nvSpPr>
        <p:spPr>
          <a:xfrm>
            <a:off x="3015597" y="3202367"/>
            <a:ext cx="160474" cy="54821"/>
          </a:xfrm>
          <a:custGeom>
            <a:avLst/>
            <a:gdLst/>
            <a:ahLst/>
            <a:cxnLst/>
            <a:rect l="l" t="t" r="r" b="b"/>
            <a:pathLst>
              <a:path w="8893" h="3038" extrusionOk="0">
                <a:moveTo>
                  <a:pt x="724" y="1"/>
                </a:moveTo>
                <a:cubicBezTo>
                  <a:pt x="338" y="1"/>
                  <a:pt x="1" y="121"/>
                  <a:pt x="25" y="266"/>
                </a:cubicBezTo>
                <a:lnTo>
                  <a:pt x="194" y="2772"/>
                </a:lnTo>
                <a:cubicBezTo>
                  <a:pt x="218" y="2917"/>
                  <a:pt x="555" y="3037"/>
                  <a:pt x="989" y="3037"/>
                </a:cubicBezTo>
                <a:lnTo>
                  <a:pt x="8170" y="3037"/>
                </a:lnTo>
                <a:cubicBezTo>
                  <a:pt x="8580" y="3037"/>
                  <a:pt x="8893" y="2917"/>
                  <a:pt x="8869" y="2772"/>
                </a:cubicBezTo>
                <a:lnTo>
                  <a:pt x="8387" y="266"/>
                </a:lnTo>
                <a:cubicBezTo>
                  <a:pt x="8363" y="121"/>
                  <a:pt x="8001" y="1"/>
                  <a:pt x="7592"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49"/>
          <p:cNvSpPr/>
          <p:nvPr/>
        </p:nvSpPr>
        <p:spPr>
          <a:xfrm>
            <a:off x="3191716" y="3202367"/>
            <a:ext cx="167873" cy="55254"/>
          </a:xfrm>
          <a:custGeom>
            <a:avLst/>
            <a:gdLst/>
            <a:ahLst/>
            <a:cxnLst/>
            <a:rect l="l" t="t" r="r" b="b"/>
            <a:pathLst>
              <a:path w="9303" h="3062" extrusionOk="0">
                <a:moveTo>
                  <a:pt x="699" y="1"/>
                </a:moveTo>
                <a:cubicBezTo>
                  <a:pt x="290" y="1"/>
                  <a:pt x="0" y="121"/>
                  <a:pt x="25" y="266"/>
                </a:cubicBezTo>
                <a:lnTo>
                  <a:pt x="579" y="2772"/>
                </a:lnTo>
                <a:cubicBezTo>
                  <a:pt x="603" y="2917"/>
                  <a:pt x="964" y="3037"/>
                  <a:pt x="1398" y="3037"/>
                </a:cubicBezTo>
                <a:lnTo>
                  <a:pt x="8579" y="3061"/>
                </a:lnTo>
                <a:cubicBezTo>
                  <a:pt x="8989" y="3061"/>
                  <a:pt x="9302" y="2941"/>
                  <a:pt x="9254" y="2796"/>
                </a:cubicBezTo>
                <a:lnTo>
                  <a:pt x="8386" y="290"/>
                </a:lnTo>
                <a:cubicBezTo>
                  <a:pt x="8338" y="145"/>
                  <a:pt x="7977" y="25"/>
                  <a:pt x="7567" y="25"/>
                </a:cubicBezTo>
                <a:lnTo>
                  <a:pt x="699" y="1"/>
                </a:ln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49"/>
          <p:cNvSpPr/>
          <p:nvPr/>
        </p:nvSpPr>
        <p:spPr>
          <a:xfrm>
            <a:off x="3376082" y="3202800"/>
            <a:ext cx="175704" cy="54821"/>
          </a:xfrm>
          <a:custGeom>
            <a:avLst/>
            <a:gdLst/>
            <a:ahLst/>
            <a:cxnLst/>
            <a:rect l="l" t="t" r="r" b="b"/>
            <a:pathLst>
              <a:path w="9737" h="3038" extrusionOk="0">
                <a:moveTo>
                  <a:pt x="676" y="1"/>
                </a:moveTo>
                <a:cubicBezTo>
                  <a:pt x="290" y="1"/>
                  <a:pt x="1" y="121"/>
                  <a:pt x="49" y="266"/>
                </a:cubicBezTo>
                <a:lnTo>
                  <a:pt x="989" y="2772"/>
                </a:lnTo>
                <a:cubicBezTo>
                  <a:pt x="1037" y="2917"/>
                  <a:pt x="1423" y="3037"/>
                  <a:pt x="1832" y="3037"/>
                </a:cubicBezTo>
                <a:lnTo>
                  <a:pt x="9013" y="3037"/>
                </a:lnTo>
                <a:cubicBezTo>
                  <a:pt x="9447" y="3037"/>
                  <a:pt x="9736" y="2917"/>
                  <a:pt x="9664" y="2772"/>
                </a:cubicBezTo>
                <a:lnTo>
                  <a:pt x="8411" y="266"/>
                </a:lnTo>
                <a:cubicBezTo>
                  <a:pt x="8339" y="121"/>
                  <a:pt x="7953" y="1"/>
                  <a:pt x="7543"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49"/>
          <p:cNvSpPr/>
          <p:nvPr/>
        </p:nvSpPr>
        <p:spPr>
          <a:xfrm>
            <a:off x="3551768" y="3202800"/>
            <a:ext cx="183085" cy="54821"/>
          </a:xfrm>
          <a:custGeom>
            <a:avLst/>
            <a:gdLst/>
            <a:ahLst/>
            <a:cxnLst/>
            <a:rect l="l" t="t" r="r" b="b"/>
            <a:pathLst>
              <a:path w="10146" h="3038" extrusionOk="0">
                <a:moveTo>
                  <a:pt x="675" y="1"/>
                </a:moveTo>
                <a:cubicBezTo>
                  <a:pt x="265" y="1"/>
                  <a:pt x="0" y="121"/>
                  <a:pt x="97" y="266"/>
                </a:cubicBezTo>
                <a:lnTo>
                  <a:pt x="1374" y="2772"/>
                </a:lnTo>
                <a:cubicBezTo>
                  <a:pt x="1446" y="2917"/>
                  <a:pt x="1856" y="3037"/>
                  <a:pt x="2290" y="3037"/>
                </a:cubicBezTo>
                <a:lnTo>
                  <a:pt x="9471" y="3037"/>
                </a:lnTo>
                <a:cubicBezTo>
                  <a:pt x="9880" y="3037"/>
                  <a:pt x="10145" y="2917"/>
                  <a:pt x="10049" y="2772"/>
                </a:cubicBezTo>
                <a:lnTo>
                  <a:pt x="8459" y="266"/>
                </a:lnTo>
                <a:cubicBezTo>
                  <a:pt x="8362" y="121"/>
                  <a:pt x="7953" y="1"/>
                  <a:pt x="7543"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49"/>
          <p:cNvSpPr/>
          <p:nvPr/>
        </p:nvSpPr>
        <p:spPr>
          <a:xfrm>
            <a:off x="3727869" y="3202800"/>
            <a:ext cx="190483" cy="55254"/>
          </a:xfrm>
          <a:custGeom>
            <a:avLst/>
            <a:gdLst/>
            <a:ahLst/>
            <a:cxnLst/>
            <a:rect l="l" t="t" r="r" b="b"/>
            <a:pathLst>
              <a:path w="10556" h="3062" extrusionOk="0">
                <a:moveTo>
                  <a:pt x="652" y="1"/>
                </a:moveTo>
                <a:cubicBezTo>
                  <a:pt x="242" y="1"/>
                  <a:pt x="1" y="121"/>
                  <a:pt x="97" y="266"/>
                </a:cubicBezTo>
                <a:lnTo>
                  <a:pt x="1760" y="2772"/>
                </a:lnTo>
                <a:cubicBezTo>
                  <a:pt x="1856" y="2917"/>
                  <a:pt x="2266" y="3037"/>
                  <a:pt x="2700" y="3037"/>
                </a:cubicBezTo>
                <a:lnTo>
                  <a:pt x="9881" y="3061"/>
                </a:lnTo>
                <a:cubicBezTo>
                  <a:pt x="10291" y="3061"/>
                  <a:pt x="10556" y="2941"/>
                  <a:pt x="10435" y="2796"/>
                </a:cubicBezTo>
                <a:lnTo>
                  <a:pt x="8459" y="290"/>
                </a:lnTo>
                <a:cubicBezTo>
                  <a:pt x="8339" y="145"/>
                  <a:pt x="7929" y="25"/>
                  <a:pt x="7519" y="25"/>
                </a:cubicBezTo>
                <a:lnTo>
                  <a:pt x="652" y="1"/>
                </a:ln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49"/>
          <p:cNvSpPr/>
          <p:nvPr/>
        </p:nvSpPr>
        <p:spPr>
          <a:xfrm>
            <a:off x="3903555" y="3203251"/>
            <a:ext cx="197863" cy="54803"/>
          </a:xfrm>
          <a:custGeom>
            <a:avLst/>
            <a:gdLst/>
            <a:ahLst/>
            <a:cxnLst/>
            <a:rect l="l" t="t" r="r" b="b"/>
            <a:pathLst>
              <a:path w="10965" h="3037" extrusionOk="0">
                <a:moveTo>
                  <a:pt x="651" y="0"/>
                </a:moveTo>
                <a:cubicBezTo>
                  <a:pt x="241" y="0"/>
                  <a:pt x="0" y="120"/>
                  <a:pt x="121" y="265"/>
                </a:cubicBezTo>
                <a:lnTo>
                  <a:pt x="2145" y="2771"/>
                </a:lnTo>
                <a:cubicBezTo>
                  <a:pt x="2266" y="2916"/>
                  <a:pt x="2723" y="3036"/>
                  <a:pt x="3133" y="3036"/>
                </a:cubicBezTo>
                <a:lnTo>
                  <a:pt x="10314" y="3036"/>
                </a:lnTo>
                <a:cubicBezTo>
                  <a:pt x="10748" y="3036"/>
                  <a:pt x="10965" y="2916"/>
                  <a:pt x="10820" y="2771"/>
                </a:cubicBezTo>
                <a:lnTo>
                  <a:pt x="8483" y="265"/>
                </a:lnTo>
                <a:cubicBezTo>
                  <a:pt x="8362" y="120"/>
                  <a:pt x="7928" y="0"/>
                  <a:pt x="7519" y="0"/>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49"/>
          <p:cNvSpPr/>
          <p:nvPr/>
        </p:nvSpPr>
        <p:spPr>
          <a:xfrm>
            <a:off x="4079656" y="3203251"/>
            <a:ext cx="205262" cy="54803"/>
          </a:xfrm>
          <a:custGeom>
            <a:avLst/>
            <a:gdLst/>
            <a:ahLst/>
            <a:cxnLst/>
            <a:rect l="l" t="t" r="r" b="b"/>
            <a:pathLst>
              <a:path w="11375" h="3037" extrusionOk="0">
                <a:moveTo>
                  <a:pt x="627" y="0"/>
                </a:moveTo>
                <a:cubicBezTo>
                  <a:pt x="218" y="0"/>
                  <a:pt x="1" y="120"/>
                  <a:pt x="145" y="265"/>
                </a:cubicBezTo>
                <a:lnTo>
                  <a:pt x="2531" y="2771"/>
                </a:lnTo>
                <a:cubicBezTo>
                  <a:pt x="2676" y="2916"/>
                  <a:pt x="3134" y="3036"/>
                  <a:pt x="3543" y="3036"/>
                </a:cubicBezTo>
                <a:lnTo>
                  <a:pt x="10724" y="3036"/>
                </a:lnTo>
                <a:cubicBezTo>
                  <a:pt x="11158" y="3036"/>
                  <a:pt x="11375" y="2916"/>
                  <a:pt x="11206" y="2771"/>
                </a:cubicBezTo>
                <a:lnTo>
                  <a:pt x="8507" y="265"/>
                </a:lnTo>
                <a:cubicBezTo>
                  <a:pt x="8339" y="120"/>
                  <a:pt x="7881" y="0"/>
                  <a:pt x="7495" y="0"/>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49"/>
          <p:cNvSpPr/>
          <p:nvPr/>
        </p:nvSpPr>
        <p:spPr>
          <a:xfrm>
            <a:off x="1483648" y="3264117"/>
            <a:ext cx="290940" cy="54803"/>
          </a:xfrm>
          <a:custGeom>
            <a:avLst/>
            <a:gdLst/>
            <a:ahLst/>
            <a:cxnLst/>
            <a:rect l="l" t="t" r="r" b="b"/>
            <a:pathLst>
              <a:path w="16123" h="3037" extrusionOk="0">
                <a:moveTo>
                  <a:pt x="3977" y="1"/>
                </a:moveTo>
                <a:cubicBezTo>
                  <a:pt x="3543" y="1"/>
                  <a:pt x="3061" y="121"/>
                  <a:pt x="2917" y="266"/>
                </a:cubicBezTo>
                <a:lnTo>
                  <a:pt x="170" y="2748"/>
                </a:lnTo>
                <a:cubicBezTo>
                  <a:pt x="1" y="2916"/>
                  <a:pt x="242" y="3037"/>
                  <a:pt x="676" y="3037"/>
                </a:cubicBezTo>
                <a:lnTo>
                  <a:pt x="12676" y="3037"/>
                </a:lnTo>
                <a:cubicBezTo>
                  <a:pt x="13110" y="3037"/>
                  <a:pt x="13568" y="2916"/>
                  <a:pt x="13712" y="2772"/>
                </a:cubicBezTo>
                <a:lnTo>
                  <a:pt x="16002" y="266"/>
                </a:lnTo>
                <a:cubicBezTo>
                  <a:pt x="16122" y="121"/>
                  <a:pt x="15881" y="1"/>
                  <a:pt x="15472"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49"/>
          <p:cNvSpPr/>
          <p:nvPr/>
        </p:nvSpPr>
        <p:spPr>
          <a:xfrm>
            <a:off x="1754558" y="3264117"/>
            <a:ext cx="203530" cy="54803"/>
          </a:xfrm>
          <a:custGeom>
            <a:avLst/>
            <a:gdLst/>
            <a:ahLst/>
            <a:cxnLst/>
            <a:rect l="l" t="t" r="r" b="b"/>
            <a:pathLst>
              <a:path w="11279" h="3037" extrusionOk="0">
                <a:moveTo>
                  <a:pt x="3374" y="1"/>
                </a:moveTo>
                <a:cubicBezTo>
                  <a:pt x="2941" y="1"/>
                  <a:pt x="2483" y="121"/>
                  <a:pt x="2362" y="266"/>
                </a:cubicBezTo>
                <a:lnTo>
                  <a:pt x="121" y="2772"/>
                </a:lnTo>
                <a:cubicBezTo>
                  <a:pt x="1" y="2916"/>
                  <a:pt x="242" y="3037"/>
                  <a:pt x="700" y="3037"/>
                </a:cubicBezTo>
                <a:lnTo>
                  <a:pt x="8242" y="3037"/>
                </a:lnTo>
                <a:cubicBezTo>
                  <a:pt x="8676" y="3037"/>
                  <a:pt x="9134" y="2916"/>
                  <a:pt x="9230" y="2772"/>
                </a:cubicBezTo>
                <a:lnTo>
                  <a:pt x="11158" y="266"/>
                </a:lnTo>
                <a:cubicBezTo>
                  <a:pt x="11278" y="121"/>
                  <a:pt x="11013" y="1"/>
                  <a:pt x="10580"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49"/>
          <p:cNvSpPr/>
          <p:nvPr/>
        </p:nvSpPr>
        <p:spPr>
          <a:xfrm>
            <a:off x="1946755" y="3264117"/>
            <a:ext cx="196131" cy="55254"/>
          </a:xfrm>
          <a:custGeom>
            <a:avLst/>
            <a:gdLst/>
            <a:ahLst/>
            <a:cxnLst/>
            <a:rect l="l" t="t" r="r" b="b"/>
            <a:pathLst>
              <a:path w="10869" h="3062" extrusionOk="0">
                <a:moveTo>
                  <a:pt x="2941" y="1"/>
                </a:moveTo>
                <a:cubicBezTo>
                  <a:pt x="2531" y="1"/>
                  <a:pt x="2097" y="121"/>
                  <a:pt x="1977" y="266"/>
                </a:cubicBezTo>
                <a:lnTo>
                  <a:pt x="121" y="2772"/>
                </a:lnTo>
                <a:cubicBezTo>
                  <a:pt x="1" y="2916"/>
                  <a:pt x="290" y="3037"/>
                  <a:pt x="724" y="3037"/>
                </a:cubicBezTo>
                <a:lnTo>
                  <a:pt x="8266" y="3061"/>
                </a:lnTo>
                <a:cubicBezTo>
                  <a:pt x="8700" y="3061"/>
                  <a:pt x="9134" y="2941"/>
                  <a:pt x="9230" y="2796"/>
                </a:cubicBezTo>
                <a:lnTo>
                  <a:pt x="10773" y="290"/>
                </a:lnTo>
                <a:cubicBezTo>
                  <a:pt x="10869" y="145"/>
                  <a:pt x="10604" y="25"/>
                  <a:pt x="10170" y="25"/>
                </a:cubicBezTo>
                <a:lnTo>
                  <a:pt x="2941" y="1"/>
                </a:ln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49"/>
          <p:cNvSpPr/>
          <p:nvPr/>
        </p:nvSpPr>
        <p:spPr>
          <a:xfrm>
            <a:off x="2139404" y="3264550"/>
            <a:ext cx="188733" cy="54821"/>
          </a:xfrm>
          <a:custGeom>
            <a:avLst/>
            <a:gdLst/>
            <a:ahLst/>
            <a:cxnLst/>
            <a:rect l="l" t="t" r="r" b="b"/>
            <a:pathLst>
              <a:path w="10459" h="3038" extrusionOk="0">
                <a:moveTo>
                  <a:pt x="2506" y="1"/>
                </a:moveTo>
                <a:cubicBezTo>
                  <a:pt x="2097" y="1"/>
                  <a:pt x="1663" y="121"/>
                  <a:pt x="1591" y="266"/>
                </a:cubicBezTo>
                <a:lnTo>
                  <a:pt x="97" y="2772"/>
                </a:lnTo>
                <a:cubicBezTo>
                  <a:pt x="0" y="2917"/>
                  <a:pt x="289" y="3037"/>
                  <a:pt x="723" y="3037"/>
                </a:cubicBezTo>
                <a:lnTo>
                  <a:pt x="8266" y="3037"/>
                </a:lnTo>
                <a:cubicBezTo>
                  <a:pt x="8699" y="3037"/>
                  <a:pt x="9133" y="2917"/>
                  <a:pt x="9205" y="2772"/>
                </a:cubicBezTo>
                <a:lnTo>
                  <a:pt x="10386" y="266"/>
                </a:lnTo>
                <a:cubicBezTo>
                  <a:pt x="10459" y="121"/>
                  <a:pt x="10169" y="1"/>
                  <a:pt x="9736"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49"/>
          <p:cNvSpPr/>
          <p:nvPr/>
        </p:nvSpPr>
        <p:spPr>
          <a:xfrm>
            <a:off x="2332467" y="3264550"/>
            <a:ext cx="181352" cy="54821"/>
          </a:xfrm>
          <a:custGeom>
            <a:avLst/>
            <a:gdLst/>
            <a:ahLst/>
            <a:cxnLst/>
            <a:rect l="l" t="t" r="r" b="b"/>
            <a:pathLst>
              <a:path w="10050" h="3038" extrusionOk="0">
                <a:moveTo>
                  <a:pt x="2097" y="1"/>
                </a:moveTo>
                <a:cubicBezTo>
                  <a:pt x="1663" y="1"/>
                  <a:pt x="1278" y="121"/>
                  <a:pt x="1205" y="266"/>
                </a:cubicBezTo>
                <a:lnTo>
                  <a:pt x="73" y="2772"/>
                </a:lnTo>
                <a:cubicBezTo>
                  <a:pt x="0" y="2917"/>
                  <a:pt x="314" y="3037"/>
                  <a:pt x="748" y="3037"/>
                </a:cubicBezTo>
                <a:lnTo>
                  <a:pt x="8290" y="3037"/>
                </a:lnTo>
                <a:cubicBezTo>
                  <a:pt x="8748" y="3037"/>
                  <a:pt x="9134" y="2917"/>
                  <a:pt x="9182" y="2772"/>
                </a:cubicBezTo>
                <a:lnTo>
                  <a:pt x="10001" y="266"/>
                </a:lnTo>
                <a:cubicBezTo>
                  <a:pt x="10049" y="121"/>
                  <a:pt x="9736" y="1"/>
                  <a:pt x="9326"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49"/>
          <p:cNvSpPr/>
          <p:nvPr/>
        </p:nvSpPr>
        <p:spPr>
          <a:xfrm>
            <a:off x="2525098" y="3264550"/>
            <a:ext cx="173954" cy="55254"/>
          </a:xfrm>
          <a:custGeom>
            <a:avLst/>
            <a:gdLst/>
            <a:ahLst/>
            <a:cxnLst/>
            <a:rect l="l" t="t" r="r" b="b"/>
            <a:pathLst>
              <a:path w="9640" h="3062" extrusionOk="0">
                <a:moveTo>
                  <a:pt x="1664" y="1"/>
                </a:moveTo>
                <a:cubicBezTo>
                  <a:pt x="1230" y="1"/>
                  <a:pt x="844" y="121"/>
                  <a:pt x="796" y="266"/>
                </a:cubicBezTo>
                <a:lnTo>
                  <a:pt x="49" y="2772"/>
                </a:lnTo>
                <a:cubicBezTo>
                  <a:pt x="1" y="2917"/>
                  <a:pt x="314" y="3037"/>
                  <a:pt x="772" y="3037"/>
                </a:cubicBezTo>
                <a:lnTo>
                  <a:pt x="8290" y="3061"/>
                </a:lnTo>
                <a:cubicBezTo>
                  <a:pt x="8748" y="3061"/>
                  <a:pt x="9134" y="2941"/>
                  <a:pt x="9158" y="2796"/>
                </a:cubicBezTo>
                <a:lnTo>
                  <a:pt x="9616" y="290"/>
                </a:lnTo>
                <a:cubicBezTo>
                  <a:pt x="9640" y="145"/>
                  <a:pt x="9302" y="25"/>
                  <a:pt x="8893" y="25"/>
                </a:cubicBezTo>
                <a:lnTo>
                  <a:pt x="1664" y="1"/>
                </a:ln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49"/>
          <p:cNvSpPr/>
          <p:nvPr/>
        </p:nvSpPr>
        <p:spPr>
          <a:xfrm>
            <a:off x="2717295" y="3264983"/>
            <a:ext cx="166573" cy="54821"/>
          </a:xfrm>
          <a:custGeom>
            <a:avLst/>
            <a:gdLst/>
            <a:ahLst/>
            <a:cxnLst/>
            <a:rect l="l" t="t" r="r" b="b"/>
            <a:pathLst>
              <a:path w="9231" h="3038" extrusionOk="0">
                <a:moveTo>
                  <a:pt x="1254" y="1"/>
                </a:moveTo>
                <a:cubicBezTo>
                  <a:pt x="820" y="1"/>
                  <a:pt x="459" y="121"/>
                  <a:pt x="435" y="266"/>
                </a:cubicBezTo>
                <a:lnTo>
                  <a:pt x="25" y="2772"/>
                </a:lnTo>
                <a:cubicBezTo>
                  <a:pt x="1" y="2917"/>
                  <a:pt x="338" y="3037"/>
                  <a:pt x="796" y="3037"/>
                </a:cubicBezTo>
                <a:lnTo>
                  <a:pt x="8339" y="3037"/>
                </a:lnTo>
                <a:cubicBezTo>
                  <a:pt x="8772" y="3037"/>
                  <a:pt x="9134" y="2917"/>
                  <a:pt x="9134" y="2772"/>
                </a:cubicBezTo>
                <a:lnTo>
                  <a:pt x="9230" y="266"/>
                </a:lnTo>
                <a:cubicBezTo>
                  <a:pt x="9230" y="121"/>
                  <a:pt x="8893" y="1"/>
                  <a:pt x="8483"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49"/>
          <p:cNvSpPr/>
          <p:nvPr/>
        </p:nvSpPr>
        <p:spPr>
          <a:xfrm>
            <a:off x="2909943" y="3264983"/>
            <a:ext cx="164823" cy="54821"/>
          </a:xfrm>
          <a:custGeom>
            <a:avLst/>
            <a:gdLst/>
            <a:ahLst/>
            <a:cxnLst/>
            <a:rect l="l" t="t" r="r" b="b"/>
            <a:pathLst>
              <a:path w="9134" h="3038" extrusionOk="0">
                <a:moveTo>
                  <a:pt x="795" y="1"/>
                </a:moveTo>
                <a:cubicBezTo>
                  <a:pt x="386" y="1"/>
                  <a:pt x="48" y="121"/>
                  <a:pt x="24" y="266"/>
                </a:cubicBezTo>
                <a:lnTo>
                  <a:pt x="0" y="2772"/>
                </a:lnTo>
                <a:cubicBezTo>
                  <a:pt x="0" y="2917"/>
                  <a:pt x="362" y="3037"/>
                  <a:pt x="795" y="3037"/>
                </a:cubicBezTo>
                <a:lnTo>
                  <a:pt x="8338" y="3037"/>
                </a:lnTo>
                <a:cubicBezTo>
                  <a:pt x="8772" y="3037"/>
                  <a:pt x="9133" y="2917"/>
                  <a:pt x="9109" y="2772"/>
                </a:cubicBezTo>
                <a:lnTo>
                  <a:pt x="8820" y="266"/>
                </a:lnTo>
                <a:cubicBezTo>
                  <a:pt x="8820" y="121"/>
                  <a:pt x="8458" y="1"/>
                  <a:pt x="8025"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49"/>
          <p:cNvSpPr/>
          <p:nvPr/>
        </p:nvSpPr>
        <p:spPr>
          <a:xfrm>
            <a:off x="3095608" y="3264983"/>
            <a:ext cx="171355" cy="55254"/>
          </a:xfrm>
          <a:custGeom>
            <a:avLst/>
            <a:gdLst/>
            <a:ahLst/>
            <a:cxnLst/>
            <a:rect l="l" t="t" r="r" b="b"/>
            <a:pathLst>
              <a:path w="9496" h="3062" extrusionOk="0">
                <a:moveTo>
                  <a:pt x="748" y="1"/>
                </a:moveTo>
                <a:cubicBezTo>
                  <a:pt x="338" y="1"/>
                  <a:pt x="1" y="121"/>
                  <a:pt x="25" y="266"/>
                </a:cubicBezTo>
                <a:lnTo>
                  <a:pt x="362" y="2772"/>
                </a:lnTo>
                <a:cubicBezTo>
                  <a:pt x="362" y="2917"/>
                  <a:pt x="748" y="3037"/>
                  <a:pt x="1182" y="3037"/>
                </a:cubicBezTo>
                <a:lnTo>
                  <a:pt x="8724" y="3061"/>
                </a:lnTo>
                <a:cubicBezTo>
                  <a:pt x="9182" y="3061"/>
                  <a:pt x="9495" y="2941"/>
                  <a:pt x="9471" y="2796"/>
                </a:cubicBezTo>
                <a:lnTo>
                  <a:pt x="8821" y="290"/>
                </a:lnTo>
                <a:cubicBezTo>
                  <a:pt x="8772" y="145"/>
                  <a:pt x="8411" y="25"/>
                  <a:pt x="7977" y="25"/>
                </a:cubicBezTo>
                <a:lnTo>
                  <a:pt x="748" y="1"/>
                </a:ln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49"/>
          <p:cNvSpPr/>
          <p:nvPr/>
        </p:nvSpPr>
        <p:spPr>
          <a:xfrm>
            <a:off x="3289556" y="3265416"/>
            <a:ext cx="179169" cy="54821"/>
          </a:xfrm>
          <a:custGeom>
            <a:avLst/>
            <a:gdLst/>
            <a:ahLst/>
            <a:cxnLst/>
            <a:rect l="l" t="t" r="r" b="b"/>
            <a:pathLst>
              <a:path w="9929" h="3038" extrusionOk="0">
                <a:moveTo>
                  <a:pt x="747" y="1"/>
                </a:moveTo>
                <a:cubicBezTo>
                  <a:pt x="314" y="1"/>
                  <a:pt x="0" y="121"/>
                  <a:pt x="49" y="266"/>
                </a:cubicBezTo>
                <a:lnTo>
                  <a:pt x="747" y="2772"/>
                </a:lnTo>
                <a:cubicBezTo>
                  <a:pt x="796" y="2917"/>
                  <a:pt x="1181" y="3037"/>
                  <a:pt x="1639" y="3037"/>
                </a:cubicBezTo>
                <a:lnTo>
                  <a:pt x="9182" y="3037"/>
                </a:lnTo>
                <a:cubicBezTo>
                  <a:pt x="9615" y="3037"/>
                  <a:pt x="9929" y="2917"/>
                  <a:pt x="9856" y="2772"/>
                </a:cubicBezTo>
                <a:lnTo>
                  <a:pt x="8844" y="266"/>
                </a:lnTo>
                <a:cubicBezTo>
                  <a:pt x="8772" y="121"/>
                  <a:pt x="8386" y="1"/>
                  <a:pt x="7953"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49"/>
          <p:cNvSpPr/>
          <p:nvPr/>
        </p:nvSpPr>
        <p:spPr>
          <a:xfrm>
            <a:off x="3474806" y="3265416"/>
            <a:ext cx="186116" cy="54821"/>
          </a:xfrm>
          <a:custGeom>
            <a:avLst/>
            <a:gdLst/>
            <a:ahLst/>
            <a:cxnLst/>
            <a:rect l="l" t="t" r="r" b="b"/>
            <a:pathLst>
              <a:path w="10314" h="3038" extrusionOk="0">
                <a:moveTo>
                  <a:pt x="699" y="1"/>
                </a:moveTo>
                <a:cubicBezTo>
                  <a:pt x="289" y="1"/>
                  <a:pt x="0" y="121"/>
                  <a:pt x="48" y="266"/>
                </a:cubicBezTo>
                <a:lnTo>
                  <a:pt x="1133" y="2772"/>
                </a:lnTo>
                <a:cubicBezTo>
                  <a:pt x="1205" y="2917"/>
                  <a:pt x="1615" y="3037"/>
                  <a:pt x="2048" y="3037"/>
                </a:cubicBezTo>
                <a:lnTo>
                  <a:pt x="9591" y="3037"/>
                </a:lnTo>
                <a:cubicBezTo>
                  <a:pt x="10025" y="3037"/>
                  <a:pt x="10314" y="2917"/>
                  <a:pt x="10242" y="2772"/>
                </a:cubicBezTo>
                <a:lnTo>
                  <a:pt x="8844" y="266"/>
                </a:lnTo>
                <a:cubicBezTo>
                  <a:pt x="8772" y="121"/>
                  <a:pt x="8362" y="1"/>
                  <a:pt x="7928"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49"/>
          <p:cNvSpPr/>
          <p:nvPr/>
        </p:nvSpPr>
        <p:spPr>
          <a:xfrm>
            <a:off x="3659605" y="3265416"/>
            <a:ext cx="193966" cy="55254"/>
          </a:xfrm>
          <a:custGeom>
            <a:avLst/>
            <a:gdLst/>
            <a:ahLst/>
            <a:cxnLst/>
            <a:rect l="l" t="t" r="r" b="b"/>
            <a:pathLst>
              <a:path w="10749" h="3062" extrusionOk="0">
                <a:moveTo>
                  <a:pt x="699" y="1"/>
                </a:moveTo>
                <a:cubicBezTo>
                  <a:pt x="290" y="1"/>
                  <a:pt x="1" y="121"/>
                  <a:pt x="97" y="266"/>
                </a:cubicBezTo>
                <a:lnTo>
                  <a:pt x="1543" y="2772"/>
                </a:lnTo>
                <a:cubicBezTo>
                  <a:pt x="1615" y="2941"/>
                  <a:pt x="2049" y="3037"/>
                  <a:pt x="2483" y="3037"/>
                </a:cubicBezTo>
                <a:lnTo>
                  <a:pt x="10025" y="3061"/>
                </a:lnTo>
                <a:cubicBezTo>
                  <a:pt x="10483" y="3061"/>
                  <a:pt x="10748" y="2941"/>
                  <a:pt x="10652" y="2796"/>
                </a:cubicBezTo>
                <a:lnTo>
                  <a:pt x="8893" y="290"/>
                </a:lnTo>
                <a:cubicBezTo>
                  <a:pt x="8796" y="146"/>
                  <a:pt x="8362" y="25"/>
                  <a:pt x="7929" y="25"/>
                </a:cubicBezTo>
                <a:lnTo>
                  <a:pt x="699" y="1"/>
                </a:ln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49"/>
          <p:cNvSpPr/>
          <p:nvPr/>
        </p:nvSpPr>
        <p:spPr>
          <a:xfrm>
            <a:off x="3844855" y="3265867"/>
            <a:ext cx="200913" cy="54803"/>
          </a:xfrm>
          <a:custGeom>
            <a:avLst/>
            <a:gdLst/>
            <a:ahLst/>
            <a:cxnLst/>
            <a:rect l="l" t="t" r="r" b="b"/>
            <a:pathLst>
              <a:path w="11134" h="3037" extrusionOk="0">
                <a:moveTo>
                  <a:pt x="675" y="0"/>
                </a:moveTo>
                <a:cubicBezTo>
                  <a:pt x="265" y="0"/>
                  <a:pt x="0" y="121"/>
                  <a:pt x="97" y="265"/>
                </a:cubicBezTo>
                <a:lnTo>
                  <a:pt x="1904" y="2771"/>
                </a:lnTo>
                <a:cubicBezTo>
                  <a:pt x="2024" y="2916"/>
                  <a:pt x="2458" y="3036"/>
                  <a:pt x="2916" y="3036"/>
                </a:cubicBezTo>
                <a:lnTo>
                  <a:pt x="10434" y="3036"/>
                </a:lnTo>
                <a:cubicBezTo>
                  <a:pt x="10892" y="3036"/>
                  <a:pt x="11133" y="2916"/>
                  <a:pt x="11013" y="2771"/>
                </a:cubicBezTo>
                <a:lnTo>
                  <a:pt x="8892" y="265"/>
                </a:lnTo>
                <a:cubicBezTo>
                  <a:pt x="8772" y="121"/>
                  <a:pt x="8338" y="0"/>
                  <a:pt x="7904" y="0"/>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49"/>
          <p:cNvSpPr/>
          <p:nvPr/>
        </p:nvSpPr>
        <p:spPr>
          <a:xfrm>
            <a:off x="4029654" y="3265867"/>
            <a:ext cx="322681" cy="55236"/>
          </a:xfrm>
          <a:custGeom>
            <a:avLst/>
            <a:gdLst/>
            <a:ahLst/>
            <a:cxnLst/>
            <a:rect l="l" t="t" r="r" b="b"/>
            <a:pathLst>
              <a:path w="17882" h="3061" extrusionOk="0">
                <a:moveTo>
                  <a:pt x="675" y="0"/>
                </a:moveTo>
                <a:cubicBezTo>
                  <a:pt x="242" y="0"/>
                  <a:pt x="1" y="121"/>
                  <a:pt x="145" y="265"/>
                </a:cubicBezTo>
                <a:lnTo>
                  <a:pt x="2314" y="2771"/>
                </a:lnTo>
                <a:cubicBezTo>
                  <a:pt x="2435" y="2916"/>
                  <a:pt x="2892" y="3036"/>
                  <a:pt x="3350" y="3036"/>
                </a:cubicBezTo>
                <a:lnTo>
                  <a:pt x="17206" y="3060"/>
                </a:lnTo>
                <a:cubicBezTo>
                  <a:pt x="17664" y="3060"/>
                  <a:pt x="17881" y="2940"/>
                  <a:pt x="17737" y="2795"/>
                </a:cubicBezTo>
                <a:lnTo>
                  <a:pt x="15013" y="289"/>
                </a:lnTo>
                <a:cubicBezTo>
                  <a:pt x="14869" y="145"/>
                  <a:pt x="14387" y="24"/>
                  <a:pt x="13977" y="24"/>
                </a:cubicBezTo>
                <a:lnTo>
                  <a:pt x="675" y="0"/>
                </a:ln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49"/>
          <p:cNvSpPr/>
          <p:nvPr/>
        </p:nvSpPr>
        <p:spPr>
          <a:xfrm>
            <a:off x="1275373" y="3454149"/>
            <a:ext cx="326145" cy="54803"/>
          </a:xfrm>
          <a:custGeom>
            <a:avLst/>
            <a:gdLst/>
            <a:ahLst/>
            <a:cxnLst/>
            <a:rect l="l" t="t" r="r" b="b"/>
            <a:pathLst>
              <a:path w="18074" h="3037" extrusionOk="0">
                <a:moveTo>
                  <a:pt x="4073" y="0"/>
                </a:moveTo>
                <a:cubicBezTo>
                  <a:pt x="3591" y="0"/>
                  <a:pt x="3060" y="97"/>
                  <a:pt x="2892" y="265"/>
                </a:cubicBezTo>
                <a:lnTo>
                  <a:pt x="145" y="2747"/>
                </a:lnTo>
                <a:cubicBezTo>
                  <a:pt x="0" y="2892"/>
                  <a:pt x="265" y="3013"/>
                  <a:pt x="771" y="3013"/>
                </a:cubicBezTo>
                <a:lnTo>
                  <a:pt x="14507" y="3037"/>
                </a:lnTo>
                <a:cubicBezTo>
                  <a:pt x="15013" y="3037"/>
                  <a:pt x="15519" y="2916"/>
                  <a:pt x="15664" y="2772"/>
                </a:cubicBezTo>
                <a:lnTo>
                  <a:pt x="17929" y="265"/>
                </a:lnTo>
                <a:cubicBezTo>
                  <a:pt x="18073" y="121"/>
                  <a:pt x="17784" y="0"/>
                  <a:pt x="17302" y="0"/>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49"/>
          <p:cNvSpPr/>
          <p:nvPr/>
        </p:nvSpPr>
        <p:spPr>
          <a:xfrm>
            <a:off x="1584971" y="3454149"/>
            <a:ext cx="227439" cy="54803"/>
          </a:xfrm>
          <a:custGeom>
            <a:avLst/>
            <a:gdLst/>
            <a:ahLst/>
            <a:cxnLst/>
            <a:rect l="l" t="t" r="r" b="b"/>
            <a:pathLst>
              <a:path w="12604" h="3037" extrusionOk="0">
                <a:moveTo>
                  <a:pt x="3495" y="0"/>
                </a:moveTo>
                <a:cubicBezTo>
                  <a:pt x="3013" y="0"/>
                  <a:pt x="2507" y="121"/>
                  <a:pt x="2362" y="265"/>
                </a:cubicBezTo>
                <a:lnTo>
                  <a:pt x="145" y="2772"/>
                </a:lnTo>
                <a:cubicBezTo>
                  <a:pt x="1" y="2916"/>
                  <a:pt x="314" y="3037"/>
                  <a:pt x="820" y="3037"/>
                </a:cubicBezTo>
                <a:lnTo>
                  <a:pt x="9447" y="3037"/>
                </a:lnTo>
                <a:cubicBezTo>
                  <a:pt x="9953" y="3037"/>
                  <a:pt x="10459" y="2916"/>
                  <a:pt x="10579" y="2772"/>
                </a:cubicBezTo>
                <a:lnTo>
                  <a:pt x="12483" y="265"/>
                </a:lnTo>
                <a:cubicBezTo>
                  <a:pt x="12604" y="121"/>
                  <a:pt x="12290" y="0"/>
                  <a:pt x="11808" y="0"/>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49"/>
          <p:cNvSpPr/>
          <p:nvPr/>
        </p:nvSpPr>
        <p:spPr>
          <a:xfrm>
            <a:off x="1805445" y="3454149"/>
            <a:ext cx="219608" cy="55236"/>
          </a:xfrm>
          <a:custGeom>
            <a:avLst/>
            <a:gdLst/>
            <a:ahLst/>
            <a:cxnLst/>
            <a:rect l="l" t="t" r="r" b="b"/>
            <a:pathLst>
              <a:path w="12170" h="3061" extrusionOk="0">
                <a:moveTo>
                  <a:pt x="3061" y="0"/>
                </a:moveTo>
                <a:cubicBezTo>
                  <a:pt x="2554" y="0"/>
                  <a:pt x="2073" y="121"/>
                  <a:pt x="1976" y="265"/>
                </a:cubicBezTo>
                <a:lnTo>
                  <a:pt x="97" y="2772"/>
                </a:lnTo>
                <a:cubicBezTo>
                  <a:pt x="0" y="2916"/>
                  <a:pt x="313" y="3037"/>
                  <a:pt x="819" y="3037"/>
                </a:cubicBezTo>
                <a:lnTo>
                  <a:pt x="9446" y="3061"/>
                </a:lnTo>
                <a:cubicBezTo>
                  <a:pt x="9952" y="3061"/>
                  <a:pt x="10434" y="2940"/>
                  <a:pt x="10531" y="2796"/>
                </a:cubicBezTo>
                <a:lnTo>
                  <a:pt x="12073" y="290"/>
                </a:lnTo>
                <a:cubicBezTo>
                  <a:pt x="12169" y="145"/>
                  <a:pt x="11856" y="24"/>
                  <a:pt x="11350" y="24"/>
                </a:cubicBezTo>
                <a:lnTo>
                  <a:pt x="3061" y="0"/>
                </a:ln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49"/>
          <p:cNvSpPr/>
          <p:nvPr/>
        </p:nvSpPr>
        <p:spPr>
          <a:xfrm>
            <a:off x="2025468" y="3454582"/>
            <a:ext cx="212227" cy="54803"/>
          </a:xfrm>
          <a:custGeom>
            <a:avLst/>
            <a:gdLst/>
            <a:ahLst/>
            <a:cxnLst/>
            <a:rect l="l" t="t" r="r" b="b"/>
            <a:pathLst>
              <a:path w="11761" h="3037" extrusionOk="0">
                <a:moveTo>
                  <a:pt x="2627" y="0"/>
                </a:moveTo>
                <a:cubicBezTo>
                  <a:pt x="2145" y="0"/>
                  <a:pt x="1687" y="121"/>
                  <a:pt x="1591" y="266"/>
                </a:cubicBezTo>
                <a:lnTo>
                  <a:pt x="97" y="2772"/>
                </a:lnTo>
                <a:cubicBezTo>
                  <a:pt x="1" y="2916"/>
                  <a:pt x="338" y="3037"/>
                  <a:pt x="844" y="3037"/>
                </a:cubicBezTo>
                <a:lnTo>
                  <a:pt x="9471" y="3037"/>
                </a:lnTo>
                <a:cubicBezTo>
                  <a:pt x="9977" y="3037"/>
                  <a:pt x="10435" y="2916"/>
                  <a:pt x="10507" y="2772"/>
                </a:cubicBezTo>
                <a:lnTo>
                  <a:pt x="11712" y="266"/>
                </a:lnTo>
                <a:cubicBezTo>
                  <a:pt x="11760" y="121"/>
                  <a:pt x="11423" y="0"/>
                  <a:pt x="10941" y="0"/>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49"/>
          <p:cNvSpPr/>
          <p:nvPr/>
        </p:nvSpPr>
        <p:spPr>
          <a:xfrm>
            <a:off x="2250290" y="3454582"/>
            <a:ext cx="1193208" cy="55669"/>
          </a:xfrm>
          <a:custGeom>
            <a:avLst/>
            <a:gdLst/>
            <a:ahLst/>
            <a:cxnLst/>
            <a:rect l="l" t="t" r="r" b="b"/>
            <a:pathLst>
              <a:path w="66124" h="3085" extrusionOk="0">
                <a:moveTo>
                  <a:pt x="2193" y="0"/>
                </a:moveTo>
                <a:cubicBezTo>
                  <a:pt x="1711" y="0"/>
                  <a:pt x="1253" y="121"/>
                  <a:pt x="1181" y="266"/>
                </a:cubicBezTo>
                <a:lnTo>
                  <a:pt x="72" y="2772"/>
                </a:lnTo>
                <a:cubicBezTo>
                  <a:pt x="0" y="2916"/>
                  <a:pt x="362" y="3037"/>
                  <a:pt x="868" y="3037"/>
                </a:cubicBezTo>
                <a:lnTo>
                  <a:pt x="65256" y="3085"/>
                </a:lnTo>
                <a:cubicBezTo>
                  <a:pt x="65763" y="3085"/>
                  <a:pt x="66124" y="2964"/>
                  <a:pt x="66076" y="2820"/>
                </a:cubicBezTo>
                <a:lnTo>
                  <a:pt x="65232" y="314"/>
                </a:lnTo>
                <a:cubicBezTo>
                  <a:pt x="65160" y="169"/>
                  <a:pt x="64726" y="49"/>
                  <a:pt x="64244" y="49"/>
                </a:cubicBezTo>
                <a:lnTo>
                  <a:pt x="2193" y="0"/>
                </a:ln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49"/>
          <p:cNvSpPr/>
          <p:nvPr/>
        </p:nvSpPr>
        <p:spPr>
          <a:xfrm>
            <a:off x="3457411" y="3455448"/>
            <a:ext cx="206561" cy="55254"/>
          </a:xfrm>
          <a:custGeom>
            <a:avLst/>
            <a:gdLst/>
            <a:ahLst/>
            <a:cxnLst/>
            <a:rect l="l" t="t" r="r" b="b"/>
            <a:pathLst>
              <a:path w="11447" h="3062" extrusionOk="0">
                <a:moveTo>
                  <a:pt x="844" y="1"/>
                </a:moveTo>
                <a:cubicBezTo>
                  <a:pt x="338" y="1"/>
                  <a:pt x="0" y="121"/>
                  <a:pt x="48" y="266"/>
                </a:cubicBezTo>
                <a:lnTo>
                  <a:pt x="940" y="2772"/>
                </a:lnTo>
                <a:cubicBezTo>
                  <a:pt x="1012" y="2916"/>
                  <a:pt x="1470" y="3037"/>
                  <a:pt x="1976" y="3037"/>
                </a:cubicBezTo>
                <a:lnTo>
                  <a:pt x="10579" y="3061"/>
                </a:lnTo>
                <a:cubicBezTo>
                  <a:pt x="11085" y="3061"/>
                  <a:pt x="11447" y="2941"/>
                  <a:pt x="11374" y="2796"/>
                </a:cubicBezTo>
                <a:lnTo>
                  <a:pt x="10145" y="290"/>
                </a:lnTo>
                <a:cubicBezTo>
                  <a:pt x="10097" y="145"/>
                  <a:pt x="9639" y="25"/>
                  <a:pt x="9133" y="25"/>
                </a:cubicBezTo>
                <a:lnTo>
                  <a:pt x="844" y="1"/>
                </a:ln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49"/>
          <p:cNvSpPr/>
          <p:nvPr/>
        </p:nvSpPr>
        <p:spPr>
          <a:xfrm>
            <a:off x="3670035" y="3455881"/>
            <a:ext cx="213960" cy="54821"/>
          </a:xfrm>
          <a:custGeom>
            <a:avLst/>
            <a:gdLst/>
            <a:ahLst/>
            <a:cxnLst/>
            <a:rect l="l" t="t" r="r" b="b"/>
            <a:pathLst>
              <a:path w="11857" h="3038" extrusionOk="0">
                <a:moveTo>
                  <a:pt x="820" y="1"/>
                </a:moveTo>
                <a:cubicBezTo>
                  <a:pt x="338" y="1"/>
                  <a:pt x="1" y="121"/>
                  <a:pt x="73" y="266"/>
                </a:cubicBezTo>
                <a:lnTo>
                  <a:pt x="1350" y="2772"/>
                </a:lnTo>
                <a:cubicBezTo>
                  <a:pt x="1423" y="2917"/>
                  <a:pt x="1905" y="3037"/>
                  <a:pt x="2411" y="3037"/>
                </a:cubicBezTo>
                <a:lnTo>
                  <a:pt x="11038" y="3037"/>
                </a:lnTo>
                <a:cubicBezTo>
                  <a:pt x="11544" y="3037"/>
                  <a:pt x="11857" y="2917"/>
                  <a:pt x="11785" y="2772"/>
                </a:cubicBezTo>
                <a:lnTo>
                  <a:pt x="10194" y="266"/>
                </a:lnTo>
                <a:cubicBezTo>
                  <a:pt x="10098" y="121"/>
                  <a:pt x="9616" y="1"/>
                  <a:pt x="9134"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49"/>
          <p:cNvSpPr/>
          <p:nvPr/>
        </p:nvSpPr>
        <p:spPr>
          <a:xfrm>
            <a:off x="3882677" y="3455881"/>
            <a:ext cx="221791" cy="55254"/>
          </a:xfrm>
          <a:custGeom>
            <a:avLst/>
            <a:gdLst/>
            <a:ahLst/>
            <a:cxnLst/>
            <a:rect l="l" t="t" r="r" b="b"/>
            <a:pathLst>
              <a:path w="12291" h="3062" extrusionOk="0">
                <a:moveTo>
                  <a:pt x="820" y="1"/>
                </a:moveTo>
                <a:cubicBezTo>
                  <a:pt x="338" y="1"/>
                  <a:pt x="1" y="121"/>
                  <a:pt x="97" y="266"/>
                </a:cubicBezTo>
                <a:lnTo>
                  <a:pt x="1736" y="2772"/>
                </a:lnTo>
                <a:cubicBezTo>
                  <a:pt x="1832" y="2917"/>
                  <a:pt x="2338" y="3037"/>
                  <a:pt x="2844" y="3037"/>
                </a:cubicBezTo>
                <a:lnTo>
                  <a:pt x="11471" y="3061"/>
                </a:lnTo>
                <a:cubicBezTo>
                  <a:pt x="11977" y="3061"/>
                  <a:pt x="12290" y="2941"/>
                  <a:pt x="12170" y="2772"/>
                </a:cubicBezTo>
                <a:lnTo>
                  <a:pt x="10218" y="290"/>
                </a:lnTo>
                <a:cubicBezTo>
                  <a:pt x="10098" y="121"/>
                  <a:pt x="9616" y="1"/>
                  <a:pt x="9134"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49"/>
          <p:cNvSpPr/>
          <p:nvPr/>
        </p:nvSpPr>
        <p:spPr>
          <a:xfrm>
            <a:off x="4095752" y="3456314"/>
            <a:ext cx="228738" cy="54821"/>
          </a:xfrm>
          <a:custGeom>
            <a:avLst/>
            <a:gdLst/>
            <a:ahLst/>
            <a:cxnLst/>
            <a:rect l="l" t="t" r="r" b="b"/>
            <a:pathLst>
              <a:path w="12676" h="3038" extrusionOk="0">
                <a:moveTo>
                  <a:pt x="796" y="1"/>
                </a:moveTo>
                <a:cubicBezTo>
                  <a:pt x="290" y="1"/>
                  <a:pt x="0" y="97"/>
                  <a:pt x="121" y="266"/>
                </a:cubicBezTo>
                <a:lnTo>
                  <a:pt x="2121" y="2772"/>
                </a:lnTo>
                <a:cubicBezTo>
                  <a:pt x="2242" y="2917"/>
                  <a:pt x="2748" y="3037"/>
                  <a:pt x="3254" y="3037"/>
                </a:cubicBezTo>
                <a:lnTo>
                  <a:pt x="11881" y="3037"/>
                </a:lnTo>
                <a:cubicBezTo>
                  <a:pt x="12387" y="3037"/>
                  <a:pt x="12676" y="2917"/>
                  <a:pt x="12531" y="2772"/>
                </a:cubicBezTo>
                <a:lnTo>
                  <a:pt x="10218" y="266"/>
                </a:lnTo>
                <a:cubicBezTo>
                  <a:pt x="10097" y="121"/>
                  <a:pt x="9591" y="1"/>
                  <a:pt x="9085"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49"/>
          <p:cNvSpPr/>
          <p:nvPr/>
        </p:nvSpPr>
        <p:spPr>
          <a:xfrm>
            <a:off x="4309261" y="3456314"/>
            <a:ext cx="236137" cy="54821"/>
          </a:xfrm>
          <a:custGeom>
            <a:avLst/>
            <a:gdLst/>
            <a:ahLst/>
            <a:cxnLst/>
            <a:rect l="l" t="t" r="r" b="b"/>
            <a:pathLst>
              <a:path w="13086" h="3038" extrusionOk="0">
                <a:moveTo>
                  <a:pt x="772" y="1"/>
                </a:moveTo>
                <a:cubicBezTo>
                  <a:pt x="266" y="1"/>
                  <a:pt x="0" y="121"/>
                  <a:pt x="121" y="266"/>
                </a:cubicBezTo>
                <a:lnTo>
                  <a:pt x="2507" y="2772"/>
                </a:lnTo>
                <a:cubicBezTo>
                  <a:pt x="2627" y="2917"/>
                  <a:pt x="3157" y="3037"/>
                  <a:pt x="3663" y="3037"/>
                </a:cubicBezTo>
                <a:lnTo>
                  <a:pt x="12290" y="3037"/>
                </a:lnTo>
                <a:cubicBezTo>
                  <a:pt x="12796" y="3037"/>
                  <a:pt x="13085" y="2917"/>
                  <a:pt x="12917" y="2772"/>
                </a:cubicBezTo>
                <a:lnTo>
                  <a:pt x="10242" y="266"/>
                </a:lnTo>
                <a:cubicBezTo>
                  <a:pt x="10073" y="121"/>
                  <a:pt x="9567" y="1"/>
                  <a:pt x="9061"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49"/>
          <p:cNvSpPr/>
          <p:nvPr/>
        </p:nvSpPr>
        <p:spPr>
          <a:xfrm>
            <a:off x="1414951" y="3326733"/>
            <a:ext cx="411805" cy="54821"/>
          </a:xfrm>
          <a:custGeom>
            <a:avLst/>
            <a:gdLst/>
            <a:ahLst/>
            <a:cxnLst/>
            <a:rect l="l" t="t" r="r" b="b"/>
            <a:pathLst>
              <a:path w="22821" h="3038" extrusionOk="0">
                <a:moveTo>
                  <a:pt x="4001" y="1"/>
                </a:moveTo>
                <a:cubicBezTo>
                  <a:pt x="3567" y="1"/>
                  <a:pt x="3061" y="121"/>
                  <a:pt x="2916" y="266"/>
                </a:cubicBezTo>
                <a:lnTo>
                  <a:pt x="169" y="2748"/>
                </a:lnTo>
                <a:cubicBezTo>
                  <a:pt x="0" y="2917"/>
                  <a:pt x="241" y="3037"/>
                  <a:pt x="723" y="3037"/>
                </a:cubicBezTo>
                <a:lnTo>
                  <a:pt x="19568" y="3037"/>
                </a:lnTo>
                <a:cubicBezTo>
                  <a:pt x="20026" y="3037"/>
                  <a:pt x="20508" y="2917"/>
                  <a:pt x="20628" y="2772"/>
                </a:cubicBezTo>
                <a:lnTo>
                  <a:pt x="22700" y="266"/>
                </a:lnTo>
                <a:cubicBezTo>
                  <a:pt x="22821" y="121"/>
                  <a:pt x="22556" y="1"/>
                  <a:pt x="22122"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49"/>
          <p:cNvSpPr/>
          <p:nvPr/>
        </p:nvSpPr>
        <p:spPr>
          <a:xfrm>
            <a:off x="1815442" y="3326733"/>
            <a:ext cx="206994" cy="55254"/>
          </a:xfrm>
          <a:custGeom>
            <a:avLst/>
            <a:gdLst/>
            <a:ahLst/>
            <a:cxnLst/>
            <a:rect l="l" t="t" r="r" b="b"/>
            <a:pathLst>
              <a:path w="11471" h="3062" extrusionOk="0">
                <a:moveTo>
                  <a:pt x="3157" y="1"/>
                </a:moveTo>
                <a:cubicBezTo>
                  <a:pt x="2723" y="1"/>
                  <a:pt x="2266" y="121"/>
                  <a:pt x="2145" y="266"/>
                </a:cubicBezTo>
                <a:lnTo>
                  <a:pt x="121" y="2772"/>
                </a:lnTo>
                <a:cubicBezTo>
                  <a:pt x="0" y="2917"/>
                  <a:pt x="290" y="3037"/>
                  <a:pt x="747" y="3037"/>
                </a:cubicBezTo>
                <a:lnTo>
                  <a:pt x="8651" y="3061"/>
                </a:lnTo>
                <a:cubicBezTo>
                  <a:pt x="9109" y="3061"/>
                  <a:pt x="9567" y="2941"/>
                  <a:pt x="9664" y="2772"/>
                </a:cubicBezTo>
                <a:lnTo>
                  <a:pt x="11374" y="290"/>
                </a:lnTo>
                <a:cubicBezTo>
                  <a:pt x="11471" y="145"/>
                  <a:pt x="11206" y="25"/>
                  <a:pt x="10748" y="25"/>
                </a:cubicBezTo>
                <a:lnTo>
                  <a:pt x="3157" y="1"/>
                </a:ln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49"/>
          <p:cNvSpPr/>
          <p:nvPr/>
        </p:nvSpPr>
        <p:spPr>
          <a:xfrm>
            <a:off x="2017203" y="3327166"/>
            <a:ext cx="199614" cy="54821"/>
          </a:xfrm>
          <a:custGeom>
            <a:avLst/>
            <a:gdLst/>
            <a:ahLst/>
            <a:cxnLst/>
            <a:rect l="l" t="t" r="r" b="b"/>
            <a:pathLst>
              <a:path w="11062" h="3038" extrusionOk="0">
                <a:moveTo>
                  <a:pt x="2724" y="1"/>
                </a:moveTo>
                <a:cubicBezTo>
                  <a:pt x="2290" y="1"/>
                  <a:pt x="1856" y="121"/>
                  <a:pt x="1760" y="266"/>
                </a:cubicBezTo>
                <a:lnTo>
                  <a:pt x="97" y="2772"/>
                </a:lnTo>
                <a:cubicBezTo>
                  <a:pt x="1" y="2917"/>
                  <a:pt x="290" y="3037"/>
                  <a:pt x="772" y="3037"/>
                </a:cubicBezTo>
                <a:lnTo>
                  <a:pt x="8652" y="3037"/>
                </a:lnTo>
                <a:cubicBezTo>
                  <a:pt x="9134" y="3037"/>
                  <a:pt x="9567" y="2917"/>
                  <a:pt x="9640" y="2772"/>
                </a:cubicBezTo>
                <a:lnTo>
                  <a:pt x="10989" y="266"/>
                </a:lnTo>
                <a:cubicBezTo>
                  <a:pt x="11062" y="121"/>
                  <a:pt x="10772" y="1"/>
                  <a:pt x="10314"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49"/>
          <p:cNvSpPr/>
          <p:nvPr/>
        </p:nvSpPr>
        <p:spPr>
          <a:xfrm>
            <a:off x="2219848" y="3327166"/>
            <a:ext cx="191782" cy="54821"/>
          </a:xfrm>
          <a:custGeom>
            <a:avLst/>
            <a:gdLst/>
            <a:ahLst/>
            <a:cxnLst/>
            <a:rect l="l" t="t" r="r" b="b"/>
            <a:pathLst>
              <a:path w="10628" h="3038" extrusionOk="0">
                <a:moveTo>
                  <a:pt x="2289" y="1"/>
                </a:moveTo>
                <a:cubicBezTo>
                  <a:pt x="1856" y="1"/>
                  <a:pt x="1422" y="121"/>
                  <a:pt x="1350" y="266"/>
                </a:cubicBezTo>
                <a:lnTo>
                  <a:pt x="72" y="2772"/>
                </a:lnTo>
                <a:cubicBezTo>
                  <a:pt x="0" y="2917"/>
                  <a:pt x="313" y="3037"/>
                  <a:pt x="771" y="3037"/>
                </a:cubicBezTo>
                <a:lnTo>
                  <a:pt x="8651" y="3037"/>
                </a:lnTo>
                <a:cubicBezTo>
                  <a:pt x="9133" y="3037"/>
                  <a:pt x="9543" y="2917"/>
                  <a:pt x="9615" y="2772"/>
                </a:cubicBezTo>
                <a:lnTo>
                  <a:pt x="10579" y="266"/>
                </a:lnTo>
                <a:cubicBezTo>
                  <a:pt x="10627" y="121"/>
                  <a:pt x="10314" y="1"/>
                  <a:pt x="9880"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49"/>
          <p:cNvSpPr/>
          <p:nvPr/>
        </p:nvSpPr>
        <p:spPr>
          <a:xfrm>
            <a:off x="2421176" y="3327166"/>
            <a:ext cx="184817" cy="55254"/>
          </a:xfrm>
          <a:custGeom>
            <a:avLst/>
            <a:gdLst/>
            <a:ahLst/>
            <a:cxnLst/>
            <a:rect l="l" t="t" r="r" b="b"/>
            <a:pathLst>
              <a:path w="10242" h="3062" extrusionOk="0">
                <a:moveTo>
                  <a:pt x="1880" y="1"/>
                </a:moveTo>
                <a:cubicBezTo>
                  <a:pt x="1446" y="1"/>
                  <a:pt x="1037" y="121"/>
                  <a:pt x="964" y="266"/>
                </a:cubicBezTo>
                <a:lnTo>
                  <a:pt x="49" y="2772"/>
                </a:lnTo>
                <a:cubicBezTo>
                  <a:pt x="0" y="2917"/>
                  <a:pt x="338" y="3037"/>
                  <a:pt x="796" y="3037"/>
                </a:cubicBezTo>
                <a:lnTo>
                  <a:pt x="8700" y="3061"/>
                </a:lnTo>
                <a:cubicBezTo>
                  <a:pt x="9158" y="3061"/>
                  <a:pt x="9567" y="2941"/>
                  <a:pt x="9591" y="2796"/>
                </a:cubicBezTo>
                <a:lnTo>
                  <a:pt x="10218" y="290"/>
                </a:lnTo>
                <a:cubicBezTo>
                  <a:pt x="10242" y="145"/>
                  <a:pt x="9905" y="25"/>
                  <a:pt x="9471" y="25"/>
                </a:cubicBezTo>
                <a:lnTo>
                  <a:pt x="1880" y="1"/>
                </a:ln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49"/>
          <p:cNvSpPr/>
          <p:nvPr/>
        </p:nvSpPr>
        <p:spPr>
          <a:xfrm>
            <a:off x="2622938" y="3327599"/>
            <a:ext cx="177436" cy="54821"/>
          </a:xfrm>
          <a:custGeom>
            <a:avLst/>
            <a:gdLst/>
            <a:ahLst/>
            <a:cxnLst/>
            <a:rect l="l" t="t" r="r" b="b"/>
            <a:pathLst>
              <a:path w="9833" h="3038" extrusionOk="0">
                <a:moveTo>
                  <a:pt x="1447" y="1"/>
                </a:moveTo>
                <a:cubicBezTo>
                  <a:pt x="989" y="1"/>
                  <a:pt x="603" y="121"/>
                  <a:pt x="579" y="266"/>
                </a:cubicBezTo>
                <a:lnTo>
                  <a:pt x="25" y="2772"/>
                </a:lnTo>
                <a:cubicBezTo>
                  <a:pt x="1" y="2917"/>
                  <a:pt x="338" y="3037"/>
                  <a:pt x="796" y="3037"/>
                </a:cubicBezTo>
                <a:lnTo>
                  <a:pt x="8700" y="3037"/>
                </a:lnTo>
                <a:cubicBezTo>
                  <a:pt x="9158" y="3037"/>
                  <a:pt x="9543" y="2917"/>
                  <a:pt x="9568" y="2772"/>
                </a:cubicBezTo>
                <a:lnTo>
                  <a:pt x="9808" y="266"/>
                </a:lnTo>
                <a:cubicBezTo>
                  <a:pt x="9833" y="121"/>
                  <a:pt x="9471" y="1"/>
                  <a:pt x="9037"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49"/>
          <p:cNvSpPr/>
          <p:nvPr/>
        </p:nvSpPr>
        <p:spPr>
          <a:xfrm>
            <a:off x="2824266" y="3327599"/>
            <a:ext cx="172655" cy="54821"/>
          </a:xfrm>
          <a:custGeom>
            <a:avLst/>
            <a:gdLst/>
            <a:ahLst/>
            <a:cxnLst/>
            <a:rect l="l" t="t" r="r" b="b"/>
            <a:pathLst>
              <a:path w="9568" h="3038" extrusionOk="0">
                <a:moveTo>
                  <a:pt x="1037" y="1"/>
                </a:moveTo>
                <a:cubicBezTo>
                  <a:pt x="579" y="1"/>
                  <a:pt x="218" y="121"/>
                  <a:pt x="194" y="266"/>
                </a:cubicBezTo>
                <a:lnTo>
                  <a:pt x="25" y="2772"/>
                </a:lnTo>
                <a:cubicBezTo>
                  <a:pt x="1" y="2917"/>
                  <a:pt x="362" y="3037"/>
                  <a:pt x="844" y="3037"/>
                </a:cubicBezTo>
                <a:lnTo>
                  <a:pt x="8724" y="3037"/>
                </a:lnTo>
                <a:cubicBezTo>
                  <a:pt x="9206" y="3037"/>
                  <a:pt x="9568" y="2917"/>
                  <a:pt x="9568" y="2772"/>
                </a:cubicBezTo>
                <a:lnTo>
                  <a:pt x="9447" y="266"/>
                </a:lnTo>
                <a:cubicBezTo>
                  <a:pt x="9423" y="121"/>
                  <a:pt x="9062" y="1"/>
                  <a:pt x="8628" y="1"/>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49"/>
          <p:cNvSpPr/>
          <p:nvPr/>
        </p:nvSpPr>
        <p:spPr>
          <a:xfrm>
            <a:off x="3022562" y="3327599"/>
            <a:ext cx="176137" cy="55254"/>
          </a:xfrm>
          <a:custGeom>
            <a:avLst/>
            <a:gdLst/>
            <a:ahLst/>
            <a:cxnLst/>
            <a:rect l="l" t="t" r="r" b="b"/>
            <a:pathLst>
              <a:path w="9761" h="3062" extrusionOk="0">
                <a:moveTo>
                  <a:pt x="796" y="1"/>
                </a:moveTo>
                <a:cubicBezTo>
                  <a:pt x="338" y="1"/>
                  <a:pt x="0" y="121"/>
                  <a:pt x="0" y="266"/>
                </a:cubicBezTo>
                <a:lnTo>
                  <a:pt x="169" y="2772"/>
                </a:lnTo>
                <a:cubicBezTo>
                  <a:pt x="193" y="2917"/>
                  <a:pt x="579" y="3037"/>
                  <a:pt x="1037" y="3037"/>
                </a:cubicBezTo>
                <a:lnTo>
                  <a:pt x="8941" y="3061"/>
                </a:lnTo>
                <a:cubicBezTo>
                  <a:pt x="9399" y="3061"/>
                  <a:pt x="9760" y="2941"/>
                  <a:pt x="9712" y="2796"/>
                </a:cubicBezTo>
                <a:lnTo>
                  <a:pt x="9230" y="290"/>
                </a:lnTo>
                <a:cubicBezTo>
                  <a:pt x="9206" y="146"/>
                  <a:pt x="8820" y="25"/>
                  <a:pt x="8362" y="25"/>
                </a:cubicBezTo>
                <a:lnTo>
                  <a:pt x="796" y="1"/>
                </a:ln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49"/>
          <p:cNvSpPr/>
          <p:nvPr/>
        </p:nvSpPr>
        <p:spPr>
          <a:xfrm>
            <a:off x="3216510" y="3328050"/>
            <a:ext cx="183518" cy="54803"/>
          </a:xfrm>
          <a:custGeom>
            <a:avLst/>
            <a:gdLst/>
            <a:ahLst/>
            <a:cxnLst/>
            <a:rect l="l" t="t" r="r" b="b"/>
            <a:pathLst>
              <a:path w="10170" h="3037" extrusionOk="0">
                <a:moveTo>
                  <a:pt x="795" y="0"/>
                </a:moveTo>
                <a:cubicBezTo>
                  <a:pt x="337" y="0"/>
                  <a:pt x="0" y="121"/>
                  <a:pt x="24" y="265"/>
                </a:cubicBezTo>
                <a:lnTo>
                  <a:pt x="578" y="2771"/>
                </a:lnTo>
                <a:cubicBezTo>
                  <a:pt x="602" y="2916"/>
                  <a:pt x="1012" y="3036"/>
                  <a:pt x="1470" y="3036"/>
                </a:cubicBezTo>
                <a:lnTo>
                  <a:pt x="9374" y="3036"/>
                </a:lnTo>
                <a:cubicBezTo>
                  <a:pt x="9832" y="3036"/>
                  <a:pt x="10169" y="2916"/>
                  <a:pt x="10121" y="2771"/>
                </a:cubicBezTo>
                <a:lnTo>
                  <a:pt x="9278" y="265"/>
                </a:lnTo>
                <a:cubicBezTo>
                  <a:pt x="9205" y="121"/>
                  <a:pt x="8820" y="0"/>
                  <a:pt x="8362" y="0"/>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49"/>
          <p:cNvSpPr/>
          <p:nvPr/>
        </p:nvSpPr>
        <p:spPr>
          <a:xfrm>
            <a:off x="3410873" y="3328050"/>
            <a:ext cx="190916" cy="54803"/>
          </a:xfrm>
          <a:custGeom>
            <a:avLst/>
            <a:gdLst/>
            <a:ahLst/>
            <a:cxnLst/>
            <a:rect l="l" t="t" r="r" b="b"/>
            <a:pathLst>
              <a:path w="10580" h="3037" extrusionOk="0">
                <a:moveTo>
                  <a:pt x="748" y="0"/>
                </a:moveTo>
                <a:cubicBezTo>
                  <a:pt x="314" y="0"/>
                  <a:pt x="1" y="121"/>
                  <a:pt x="49" y="265"/>
                </a:cubicBezTo>
                <a:lnTo>
                  <a:pt x="965" y="2771"/>
                </a:lnTo>
                <a:cubicBezTo>
                  <a:pt x="1013" y="2916"/>
                  <a:pt x="1422" y="3036"/>
                  <a:pt x="1880" y="3036"/>
                </a:cubicBezTo>
                <a:lnTo>
                  <a:pt x="9784" y="3036"/>
                </a:lnTo>
                <a:cubicBezTo>
                  <a:pt x="10242" y="3036"/>
                  <a:pt x="10580" y="2940"/>
                  <a:pt x="10507" y="2771"/>
                </a:cubicBezTo>
                <a:lnTo>
                  <a:pt x="9278" y="265"/>
                </a:lnTo>
                <a:cubicBezTo>
                  <a:pt x="9206" y="121"/>
                  <a:pt x="8796" y="0"/>
                  <a:pt x="8338" y="0"/>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49"/>
          <p:cNvSpPr/>
          <p:nvPr/>
        </p:nvSpPr>
        <p:spPr>
          <a:xfrm>
            <a:off x="3604928" y="3328429"/>
            <a:ext cx="198188" cy="54857"/>
          </a:xfrm>
          <a:custGeom>
            <a:avLst/>
            <a:gdLst/>
            <a:ahLst/>
            <a:cxnLst/>
            <a:rect l="l" t="t" r="r" b="b"/>
            <a:pathLst>
              <a:path w="10983" h="3040" extrusionOk="0">
                <a:moveTo>
                  <a:pt x="632" y="0"/>
                </a:moveTo>
                <a:cubicBezTo>
                  <a:pt x="257" y="0"/>
                  <a:pt x="0" y="114"/>
                  <a:pt x="67" y="268"/>
                </a:cubicBezTo>
                <a:lnTo>
                  <a:pt x="1344" y="2750"/>
                </a:lnTo>
                <a:cubicBezTo>
                  <a:pt x="1416" y="2919"/>
                  <a:pt x="1874" y="3039"/>
                  <a:pt x="2332" y="3039"/>
                </a:cubicBezTo>
                <a:lnTo>
                  <a:pt x="10212" y="3039"/>
                </a:lnTo>
                <a:cubicBezTo>
                  <a:pt x="10694" y="3039"/>
                  <a:pt x="10983" y="2919"/>
                  <a:pt x="10886" y="2774"/>
                </a:cubicBezTo>
                <a:lnTo>
                  <a:pt x="9320" y="268"/>
                </a:lnTo>
                <a:cubicBezTo>
                  <a:pt x="9224" y="124"/>
                  <a:pt x="8790" y="3"/>
                  <a:pt x="8332" y="3"/>
                </a:cubicBezTo>
                <a:lnTo>
                  <a:pt x="741" y="3"/>
                </a:lnTo>
                <a:cubicBezTo>
                  <a:pt x="704" y="1"/>
                  <a:pt x="668" y="0"/>
                  <a:pt x="632" y="0"/>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49"/>
          <p:cNvSpPr/>
          <p:nvPr/>
        </p:nvSpPr>
        <p:spPr>
          <a:xfrm>
            <a:off x="3799183" y="3328483"/>
            <a:ext cx="205713" cy="54803"/>
          </a:xfrm>
          <a:custGeom>
            <a:avLst/>
            <a:gdLst/>
            <a:ahLst/>
            <a:cxnLst/>
            <a:rect l="l" t="t" r="r" b="b"/>
            <a:pathLst>
              <a:path w="11400" h="3037" extrusionOk="0">
                <a:moveTo>
                  <a:pt x="724" y="0"/>
                </a:moveTo>
                <a:cubicBezTo>
                  <a:pt x="290" y="0"/>
                  <a:pt x="1" y="121"/>
                  <a:pt x="97" y="265"/>
                </a:cubicBezTo>
                <a:lnTo>
                  <a:pt x="1736" y="2771"/>
                </a:lnTo>
                <a:cubicBezTo>
                  <a:pt x="1832" y="2916"/>
                  <a:pt x="2290" y="3036"/>
                  <a:pt x="2748" y="3036"/>
                </a:cubicBezTo>
                <a:lnTo>
                  <a:pt x="10652" y="3036"/>
                </a:lnTo>
                <a:cubicBezTo>
                  <a:pt x="11110" y="3036"/>
                  <a:pt x="11399" y="2916"/>
                  <a:pt x="11279" y="2771"/>
                </a:cubicBezTo>
                <a:lnTo>
                  <a:pt x="9327" y="265"/>
                </a:lnTo>
                <a:cubicBezTo>
                  <a:pt x="9206" y="121"/>
                  <a:pt x="8772" y="0"/>
                  <a:pt x="8315" y="0"/>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49"/>
          <p:cNvSpPr/>
          <p:nvPr/>
        </p:nvSpPr>
        <p:spPr>
          <a:xfrm>
            <a:off x="3993564" y="3328483"/>
            <a:ext cx="212660" cy="55236"/>
          </a:xfrm>
          <a:custGeom>
            <a:avLst/>
            <a:gdLst/>
            <a:ahLst/>
            <a:cxnLst/>
            <a:rect l="l" t="t" r="r" b="b"/>
            <a:pathLst>
              <a:path w="11785" h="3061" extrusionOk="0">
                <a:moveTo>
                  <a:pt x="699" y="0"/>
                </a:moveTo>
                <a:cubicBezTo>
                  <a:pt x="266" y="0"/>
                  <a:pt x="1" y="121"/>
                  <a:pt x="121" y="265"/>
                </a:cubicBezTo>
                <a:lnTo>
                  <a:pt x="2121" y="2771"/>
                </a:lnTo>
                <a:cubicBezTo>
                  <a:pt x="2242" y="2916"/>
                  <a:pt x="2699" y="3036"/>
                  <a:pt x="3157" y="3036"/>
                </a:cubicBezTo>
                <a:lnTo>
                  <a:pt x="11061" y="3061"/>
                </a:lnTo>
                <a:cubicBezTo>
                  <a:pt x="11519" y="3061"/>
                  <a:pt x="11784" y="2940"/>
                  <a:pt x="11664" y="2771"/>
                </a:cubicBezTo>
                <a:lnTo>
                  <a:pt x="9350" y="289"/>
                </a:lnTo>
                <a:cubicBezTo>
                  <a:pt x="9206" y="121"/>
                  <a:pt x="8724" y="0"/>
                  <a:pt x="8290" y="0"/>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49"/>
          <p:cNvSpPr/>
          <p:nvPr/>
        </p:nvSpPr>
        <p:spPr>
          <a:xfrm>
            <a:off x="4188377" y="3328917"/>
            <a:ext cx="220474" cy="54803"/>
          </a:xfrm>
          <a:custGeom>
            <a:avLst/>
            <a:gdLst/>
            <a:ahLst/>
            <a:cxnLst/>
            <a:rect l="l" t="t" r="r" b="b"/>
            <a:pathLst>
              <a:path w="12218" h="3037" extrusionOk="0">
                <a:moveTo>
                  <a:pt x="699" y="0"/>
                </a:moveTo>
                <a:cubicBezTo>
                  <a:pt x="241" y="0"/>
                  <a:pt x="0" y="97"/>
                  <a:pt x="145" y="265"/>
                </a:cubicBezTo>
                <a:lnTo>
                  <a:pt x="2506" y="2771"/>
                </a:lnTo>
                <a:cubicBezTo>
                  <a:pt x="2651" y="2916"/>
                  <a:pt x="3133" y="3037"/>
                  <a:pt x="3615" y="3037"/>
                </a:cubicBezTo>
                <a:lnTo>
                  <a:pt x="11495" y="3037"/>
                </a:lnTo>
                <a:cubicBezTo>
                  <a:pt x="11953" y="3037"/>
                  <a:pt x="12218" y="2916"/>
                  <a:pt x="12049" y="2771"/>
                </a:cubicBezTo>
                <a:lnTo>
                  <a:pt x="9374" y="265"/>
                </a:lnTo>
                <a:cubicBezTo>
                  <a:pt x="9206" y="121"/>
                  <a:pt x="8724" y="0"/>
                  <a:pt x="8290" y="0"/>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49"/>
          <p:cNvSpPr/>
          <p:nvPr/>
        </p:nvSpPr>
        <p:spPr>
          <a:xfrm>
            <a:off x="1344937" y="3390667"/>
            <a:ext cx="547052" cy="54803"/>
          </a:xfrm>
          <a:custGeom>
            <a:avLst/>
            <a:gdLst/>
            <a:ahLst/>
            <a:cxnLst/>
            <a:rect l="l" t="t" r="r" b="b"/>
            <a:pathLst>
              <a:path w="30316" h="3037" extrusionOk="0">
                <a:moveTo>
                  <a:pt x="4049" y="0"/>
                </a:moveTo>
                <a:cubicBezTo>
                  <a:pt x="3567" y="0"/>
                  <a:pt x="3061" y="96"/>
                  <a:pt x="2917" y="265"/>
                </a:cubicBezTo>
                <a:lnTo>
                  <a:pt x="169" y="2747"/>
                </a:lnTo>
                <a:cubicBezTo>
                  <a:pt x="1" y="2892"/>
                  <a:pt x="266" y="3012"/>
                  <a:pt x="748" y="3012"/>
                </a:cubicBezTo>
                <a:lnTo>
                  <a:pt x="27255" y="3036"/>
                </a:lnTo>
                <a:cubicBezTo>
                  <a:pt x="27761" y="3036"/>
                  <a:pt x="28243" y="2916"/>
                  <a:pt x="28340" y="2771"/>
                </a:cubicBezTo>
                <a:lnTo>
                  <a:pt x="30195" y="265"/>
                </a:lnTo>
                <a:cubicBezTo>
                  <a:pt x="30316" y="121"/>
                  <a:pt x="30026" y="0"/>
                  <a:pt x="29544" y="0"/>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49"/>
          <p:cNvSpPr/>
          <p:nvPr/>
        </p:nvSpPr>
        <p:spPr>
          <a:xfrm>
            <a:off x="1884572" y="3390667"/>
            <a:ext cx="210495" cy="55236"/>
          </a:xfrm>
          <a:custGeom>
            <a:avLst/>
            <a:gdLst/>
            <a:ahLst/>
            <a:cxnLst/>
            <a:rect l="l" t="t" r="r" b="b"/>
            <a:pathLst>
              <a:path w="11665" h="3061" extrusionOk="0">
                <a:moveTo>
                  <a:pt x="2941" y="0"/>
                </a:moveTo>
                <a:cubicBezTo>
                  <a:pt x="2483" y="0"/>
                  <a:pt x="2025" y="121"/>
                  <a:pt x="1905" y="265"/>
                </a:cubicBezTo>
                <a:lnTo>
                  <a:pt x="97" y="2771"/>
                </a:lnTo>
                <a:cubicBezTo>
                  <a:pt x="1" y="2916"/>
                  <a:pt x="290" y="3036"/>
                  <a:pt x="796" y="3036"/>
                </a:cubicBezTo>
                <a:lnTo>
                  <a:pt x="9038" y="3060"/>
                </a:lnTo>
                <a:cubicBezTo>
                  <a:pt x="9544" y="3060"/>
                  <a:pt x="10001" y="2940"/>
                  <a:pt x="10098" y="2795"/>
                </a:cubicBezTo>
                <a:lnTo>
                  <a:pt x="11592" y="289"/>
                </a:lnTo>
                <a:cubicBezTo>
                  <a:pt x="11664" y="145"/>
                  <a:pt x="11375" y="24"/>
                  <a:pt x="10893" y="24"/>
                </a:cubicBezTo>
                <a:lnTo>
                  <a:pt x="2941" y="0"/>
                </a:ln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49"/>
          <p:cNvSpPr/>
          <p:nvPr/>
        </p:nvSpPr>
        <p:spPr>
          <a:xfrm>
            <a:off x="2096348" y="3391100"/>
            <a:ext cx="203096" cy="54803"/>
          </a:xfrm>
          <a:custGeom>
            <a:avLst/>
            <a:gdLst/>
            <a:ahLst/>
            <a:cxnLst/>
            <a:rect l="l" t="t" r="r" b="b"/>
            <a:pathLst>
              <a:path w="11255" h="3037" extrusionOk="0">
                <a:moveTo>
                  <a:pt x="2531" y="0"/>
                </a:moveTo>
                <a:cubicBezTo>
                  <a:pt x="2049" y="0"/>
                  <a:pt x="1615" y="121"/>
                  <a:pt x="1519" y="265"/>
                </a:cubicBezTo>
                <a:lnTo>
                  <a:pt x="73" y="2771"/>
                </a:lnTo>
                <a:cubicBezTo>
                  <a:pt x="0" y="2916"/>
                  <a:pt x="314" y="3036"/>
                  <a:pt x="796" y="3036"/>
                </a:cubicBezTo>
                <a:lnTo>
                  <a:pt x="9061" y="3036"/>
                </a:lnTo>
                <a:cubicBezTo>
                  <a:pt x="9543" y="3036"/>
                  <a:pt x="10001" y="2916"/>
                  <a:pt x="10073" y="2771"/>
                </a:cubicBezTo>
                <a:lnTo>
                  <a:pt x="11206" y="265"/>
                </a:lnTo>
                <a:cubicBezTo>
                  <a:pt x="11254" y="121"/>
                  <a:pt x="10941" y="0"/>
                  <a:pt x="10459" y="0"/>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49"/>
          <p:cNvSpPr/>
          <p:nvPr/>
        </p:nvSpPr>
        <p:spPr>
          <a:xfrm>
            <a:off x="2307240" y="3391100"/>
            <a:ext cx="195698" cy="54803"/>
          </a:xfrm>
          <a:custGeom>
            <a:avLst/>
            <a:gdLst/>
            <a:ahLst/>
            <a:cxnLst/>
            <a:rect l="l" t="t" r="r" b="b"/>
            <a:pathLst>
              <a:path w="10845" h="3037" extrusionOk="0">
                <a:moveTo>
                  <a:pt x="2097" y="0"/>
                </a:moveTo>
                <a:cubicBezTo>
                  <a:pt x="1639" y="0"/>
                  <a:pt x="1206" y="121"/>
                  <a:pt x="1133" y="265"/>
                </a:cubicBezTo>
                <a:lnTo>
                  <a:pt x="49" y="2771"/>
                </a:lnTo>
                <a:cubicBezTo>
                  <a:pt x="1" y="2916"/>
                  <a:pt x="338" y="3036"/>
                  <a:pt x="820" y="3036"/>
                </a:cubicBezTo>
                <a:lnTo>
                  <a:pt x="9086" y="3036"/>
                </a:lnTo>
                <a:cubicBezTo>
                  <a:pt x="9568" y="3036"/>
                  <a:pt x="10001" y="2916"/>
                  <a:pt x="10050" y="2771"/>
                </a:cubicBezTo>
                <a:lnTo>
                  <a:pt x="10821" y="289"/>
                </a:lnTo>
                <a:cubicBezTo>
                  <a:pt x="10845" y="121"/>
                  <a:pt x="10507" y="0"/>
                  <a:pt x="10050" y="0"/>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49"/>
          <p:cNvSpPr/>
          <p:nvPr/>
        </p:nvSpPr>
        <p:spPr>
          <a:xfrm>
            <a:off x="2518150" y="3391533"/>
            <a:ext cx="188300" cy="54803"/>
          </a:xfrm>
          <a:custGeom>
            <a:avLst/>
            <a:gdLst/>
            <a:ahLst/>
            <a:cxnLst/>
            <a:rect l="l" t="t" r="r" b="b"/>
            <a:pathLst>
              <a:path w="10435" h="3037" extrusionOk="0">
                <a:moveTo>
                  <a:pt x="1663" y="0"/>
                </a:moveTo>
                <a:cubicBezTo>
                  <a:pt x="1205" y="0"/>
                  <a:pt x="795" y="97"/>
                  <a:pt x="747" y="265"/>
                </a:cubicBezTo>
                <a:lnTo>
                  <a:pt x="24" y="2747"/>
                </a:lnTo>
                <a:cubicBezTo>
                  <a:pt x="0" y="2916"/>
                  <a:pt x="362" y="3012"/>
                  <a:pt x="844" y="3037"/>
                </a:cubicBezTo>
                <a:lnTo>
                  <a:pt x="9109" y="3037"/>
                </a:lnTo>
                <a:cubicBezTo>
                  <a:pt x="9591" y="3037"/>
                  <a:pt x="10001" y="2916"/>
                  <a:pt x="10025" y="2772"/>
                </a:cubicBezTo>
                <a:lnTo>
                  <a:pt x="10410" y="265"/>
                </a:lnTo>
                <a:cubicBezTo>
                  <a:pt x="10434" y="121"/>
                  <a:pt x="10097" y="0"/>
                  <a:pt x="9615" y="0"/>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49"/>
          <p:cNvSpPr/>
          <p:nvPr/>
        </p:nvSpPr>
        <p:spPr>
          <a:xfrm>
            <a:off x="2729042" y="3391533"/>
            <a:ext cx="180919" cy="54803"/>
          </a:xfrm>
          <a:custGeom>
            <a:avLst/>
            <a:gdLst/>
            <a:ahLst/>
            <a:cxnLst/>
            <a:rect l="l" t="t" r="r" b="b"/>
            <a:pathLst>
              <a:path w="10026" h="3037" extrusionOk="0">
                <a:moveTo>
                  <a:pt x="1254" y="0"/>
                </a:moveTo>
                <a:cubicBezTo>
                  <a:pt x="772" y="0"/>
                  <a:pt x="386" y="121"/>
                  <a:pt x="362" y="265"/>
                </a:cubicBezTo>
                <a:lnTo>
                  <a:pt x="25" y="2772"/>
                </a:lnTo>
                <a:cubicBezTo>
                  <a:pt x="1" y="2916"/>
                  <a:pt x="362" y="3037"/>
                  <a:pt x="868" y="3037"/>
                </a:cubicBezTo>
                <a:lnTo>
                  <a:pt x="9109" y="3037"/>
                </a:lnTo>
                <a:cubicBezTo>
                  <a:pt x="9616" y="3037"/>
                  <a:pt x="10001" y="2916"/>
                  <a:pt x="10001" y="2772"/>
                </a:cubicBezTo>
                <a:lnTo>
                  <a:pt x="10025" y="265"/>
                </a:lnTo>
                <a:cubicBezTo>
                  <a:pt x="10025" y="121"/>
                  <a:pt x="9664" y="0"/>
                  <a:pt x="9182" y="0"/>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49"/>
          <p:cNvSpPr/>
          <p:nvPr/>
        </p:nvSpPr>
        <p:spPr>
          <a:xfrm>
            <a:off x="2939501" y="3391533"/>
            <a:ext cx="180919" cy="55236"/>
          </a:xfrm>
          <a:custGeom>
            <a:avLst/>
            <a:gdLst/>
            <a:ahLst/>
            <a:cxnLst/>
            <a:rect l="l" t="t" r="r" b="b"/>
            <a:pathLst>
              <a:path w="10026" h="3061" extrusionOk="0">
                <a:moveTo>
                  <a:pt x="844" y="0"/>
                </a:moveTo>
                <a:cubicBezTo>
                  <a:pt x="386" y="0"/>
                  <a:pt x="1" y="121"/>
                  <a:pt x="1" y="265"/>
                </a:cubicBezTo>
                <a:lnTo>
                  <a:pt x="25" y="2772"/>
                </a:lnTo>
                <a:cubicBezTo>
                  <a:pt x="25" y="2916"/>
                  <a:pt x="410" y="3037"/>
                  <a:pt x="892" y="3037"/>
                </a:cubicBezTo>
                <a:lnTo>
                  <a:pt x="9158" y="3061"/>
                </a:lnTo>
                <a:cubicBezTo>
                  <a:pt x="9640" y="3061"/>
                  <a:pt x="10025" y="2940"/>
                  <a:pt x="10001" y="2796"/>
                </a:cubicBezTo>
                <a:lnTo>
                  <a:pt x="9664" y="289"/>
                </a:lnTo>
                <a:cubicBezTo>
                  <a:pt x="9664" y="145"/>
                  <a:pt x="9254" y="24"/>
                  <a:pt x="8796" y="24"/>
                </a:cubicBezTo>
                <a:lnTo>
                  <a:pt x="844" y="0"/>
                </a:ln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49"/>
          <p:cNvSpPr/>
          <p:nvPr/>
        </p:nvSpPr>
        <p:spPr>
          <a:xfrm>
            <a:off x="3143013" y="3391966"/>
            <a:ext cx="188300" cy="54803"/>
          </a:xfrm>
          <a:custGeom>
            <a:avLst/>
            <a:gdLst/>
            <a:ahLst/>
            <a:cxnLst/>
            <a:rect l="l" t="t" r="r" b="b"/>
            <a:pathLst>
              <a:path w="10435" h="3037" extrusionOk="0">
                <a:moveTo>
                  <a:pt x="820" y="0"/>
                </a:moveTo>
                <a:cubicBezTo>
                  <a:pt x="362" y="0"/>
                  <a:pt x="1" y="121"/>
                  <a:pt x="25" y="265"/>
                </a:cubicBezTo>
                <a:lnTo>
                  <a:pt x="410" y="2772"/>
                </a:lnTo>
                <a:cubicBezTo>
                  <a:pt x="434" y="2916"/>
                  <a:pt x="844" y="3037"/>
                  <a:pt x="1326" y="3037"/>
                </a:cubicBezTo>
                <a:lnTo>
                  <a:pt x="9591" y="3037"/>
                </a:lnTo>
                <a:cubicBezTo>
                  <a:pt x="10073" y="3037"/>
                  <a:pt x="10435" y="2916"/>
                  <a:pt x="10387" y="2772"/>
                </a:cubicBezTo>
                <a:lnTo>
                  <a:pt x="9688" y="265"/>
                </a:lnTo>
                <a:cubicBezTo>
                  <a:pt x="9664" y="121"/>
                  <a:pt x="9254" y="0"/>
                  <a:pt x="8772" y="0"/>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49"/>
          <p:cNvSpPr/>
          <p:nvPr/>
        </p:nvSpPr>
        <p:spPr>
          <a:xfrm>
            <a:off x="3346524" y="3391966"/>
            <a:ext cx="195698" cy="54803"/>
          </a:xfrm>
          <a:custGeom>
            <a:avLst/>
            <a:gdLst/>
            <a:ahLst/>
            <a:cxnLst/>
            <a:rect l="l" t="t" r="r" b="b"/>
            <a:pathLst>
              <a:path w="10845" h="3037" extrusionOk="0">
                <a:moveTo>
                  <a:pt x="820" y="0"/>
                </a:moveTo>
                <a:cubicBezTo>
                  <a:pt x="338" y="0"/>
                  <a:pt x="0" y="121"/>
                  <a:pt x="48" y="265"/>
                </a:cubicBezTo>
                <a:lnTo>
                  <a:pt x="795" y="2772"/>
                </a:lnTo>
                <a:cubicBezTo>
                  <a:pt x="844" y="2916"/>
                  <a:pt x="1277" y="3037"/>
                  <a:pt x="1759" y="3037"/>
                </a:cubicBezTo>
                <a:lnTo>
                  <a:pt x="10025" y="3037"/>
                </a:lnTo>
                <a:cubicBezTo>
                  <a:pt x="10507" y="3037"/>
                  <a:pt x="10844" y="2916"/>
                  <a:pt x="10772" y="2772"/>
                </a:cubicBezTo>
                <a:lnTo>
                  <a:pt x="9712" y="265"/>
                </a:lnTo>
                <a:cubicBezTo>
                  <a:pt x="9663" y="121"/>
                  <a:pt x="9230" y="0"/>
                  <a:pt x="8772" y="0"/>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49"/>
          <p:cNvSpPr/>
          <p:nvPr/>
        </p:nvSpPr>
        <p:spPr>
          <a:xfrm>
            <a:off x="3753529" y="3392399"/>
            <a:ext cx="210477" cy="54803"/>
          </a:xfrm>
          <a:custGeom>
            <a:avLst/>
            <a:gdLst/>
            <a:ahLst/>
            <a:cxnLst/>
            <a:rect l="l" t="t" r="r" b="b"/>
            <a:pathLst>
              <a:path w="11664" h="3037" extrusionOk="0">
                <a:moveTo>
                  <a:pt x="772" y="0"/>
                </a:moveTo>
                <a:cubicBezTo>
                  <a:pt x="314" y="0"/>
                  <a:pt x="1" y="121"/>
                  <a:pt x="97" y="266"/>
                </a:cubicBezTo>
                <a:lnTo>
                  <a:pt x="1567" y="2772"/>
                </a:lnTo>
                <a:cubicBezTo>
                  <a:pt x="1663" y="2916"/>
                  <a:pt x="2121" y="3037"/>
                  <a:pt x="2603" y="3037"/>
                </a:cubicBezTo>
                <a:lnTo>
                  <a:pt x="10869" y="3037"/>
                </a:lnTo>
                <a:cubicBezTo>
                  <a:pt x="11351" y="3037"/>
                  <a:pt x="11664" y="2916"/>
                  <a:pt x="11568" y="2772"/>
                </a:cubicBezTo>
                <a:lnTo>
                  <a:pt x="9760" y="266"/>
                </a:lnTo>
                <a:cubicBezTo>
                  <a:pt x="9664" y="121"/>
                  <a:pt x="9206" y="0"/>
                  <a:pt x="8724" y="0"/>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49"/>
          <p:cNvSpPr/>
          <p:nvPr/>
        </p:nvSpPr>
        <p:spPr>
          <a:xfrm>
            <a:off x="3957041" y="3392399"/>
            <a:ext cx="217875" cy="54803"/>
          </a:xfrm>
          <a:custGeom>
            <a:avLst/>
            <a:gdLst/>
            <a:ahLst/>
            <a:cxnLst/>
            <a:rect l="l" t="t" r="r" b="b"/>
            <a:pathLst>
              <a:path w="12074" h="3037" extrusionOk="0">
                <a:moveTo>
                  <a:pt x="771" y="0"/>
                </a:moveTo>
                <a:cubicBezTo>
                  <a:pt x="290" y="0"/>
                  <a:pt x="0" y="121"/>
                  <a:pt x="121" y="266"/>
                </a:cubicBezTo>
                <a:lnTo>
                  <a:pt x="1952" y="2772"/>
                </a:lnTo>
                <a:cubicBezTo>
                  <a:pt x="2073" y="2916"/>
                  <a:pt x="2555" y="3037"/>
                  <a:pt x="3037" y="3037"/>
                </a:cubicBezTo>
                <a:lnTo>
                  <a:pt x="11302" y="3037"/>
                </a:lnTo>
                <a:cubicBezTo>
                  <a:pt x="11784" y="3037"/>
                  <a:pt x="12073" y="2940"/>
                  <a:pt x="11953" y="2772"/>
                </a:cubicBezTo>
                <a:lnTo>
                  <a:pt x="9784" y="266"/>
                </a:lnTo>
                <a:cubicBezTo>
                  <a:pt x="9664" y="121"/>
                  <a:pt x="9182" y="0"/>
                  <a:pt x="8724" y="0"/>
                </a:cubicBez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49"/>
          <p:cNvSpPr/>
          <p:nvPr/>
        </p:nvSpPr>
        <p:spPr>
          <a:xfrm>
            <a:off x="4161418" y="3392399"/>
            <a:ext cx="315715" cy="55236"/>
          </a:xfrm>
          <a:custGeom>
            <a:avLst/>
            <a:gdLst/>
            <a:ahLst/>
            <a:cxnLst/>
            <a:rect l="l" t="t" r="r" b="b"/>
            <a:pathLst>
              <a:path w="17496" h="3061" extrusionOk="0">
                <a:moveTo>
                  <a:pt x="747" y="0"/>
                </a:moveTo>
                <a:cubicBezTo>
                  <a:pt x="289" y="0"/>
                  <a:pt x="0" y="121"/>
                  <a:pt x="145" y="290"/>
                </a:cubicBezTo>
                <a:lnTo>
                  <a:pt x="2338" y="2772"/>
                </a:lnTo>
                <a:cubicBezTo>
                  <a:pt x="2482" y="2940"/>
                  <a:pt x="2988" y="3061"/>
                  <a:pt x="3470" y="3061"/>
                </a:cubicBezTo>
                <a:lnTo>
                  <a:pt x="16748" y="3061"/>
                </a:lnTo>
                <a:cubicBezTo>
                  <a:pt x="17230" y="3061"/>
                  <a:pt x="17495" y="2940"/>
                  <a:pt x="17351" y="2796"/>
                </a:cubicBezTo>
                <a:lnTo>
                  <a:pt x="14652" y="290"/>
                </a:lnTo>
                <a:cubicBezTo>
                  <a:pt x="14507" y="145"/>
                  <a:pt x="14001" y="25"/>
                  <a:pt x="13543" y="25"/>
                </a:cubicBezTo>
                <a:lnTo>
                  <a:pt x="747" y="0"/>
                </a:lnTo>
                <a:close/>
              </a:path>
            </a:pathLst>
          </a:custGeom>
          <a:solidFill>
            <a:srgbClr val="1B1464">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30" name="AutoShape 2" descr="CSS | Викии Вики | Fandom"/>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8132" name="AutoShape 4" descr="CSS | Викии Вики | Fandom"/>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8134" name="AutoShape 6" descr="CSS3 Logo Download Vecto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48136" name="Picture 8" descr="CSS3 Logo PNG Transparent &amp; SVG Vector - Freebie Supply"/>
          <p:cNvPicPr>
            <a:picLocks noChangeAspect="1" noChangeArrowheads="1"/>
          </p:cNvPicPr>
          <p:nvPr/>
        </p:nvPicPr>
        <p:blipFill>
          <a:blip r:embed="rId3"/>
          <a:srcRect/>
          <a:stretch>
            <a:fillRect/>
          </a:stretch>
        </p:blipFill>
        <p:spPr bwMode="auto">
          <a:xfrm>
            <a:off x="611560" y="699542"/>
            <a:ext cx="4536504" cy="3394663"/>
          </a:xfrm>
          <a:prstGeom prst="rect">
            <a:avLst/>
          </a:prstGeom>
          <a:noFill/>
        </p:spPr>
      </p:pic>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73"/>
        <p:cNvGrpSpPr/>
        <p:nvPr/>
      </p:nvGrpSpPr>
      <p:grpSpPr>
        <a:xfrm>
          <a:off x="0" y="0"/>
          <a:ext cx="0" cy="0"/>
          <a:chOff x="0" y="0"/>
          <a:chExt cx="0" cy="0"/>
        </a:xfrm>
      </p:grpSpPr>
      <p:sp>
        <p:nvSpPr>
          <p:cNvPr id="82" name="Облако 81"/>
          <p:cNvSpPr/>
          <p:nvPr/>
        </p:nvSpPr>
        <p:spPr>
          <a:xfrm>
            <a:off x="5292080" y="915566"/>
            <a:ext cx="3312368" cy="3024336"/>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74" name="Google Shape;774;p49"/>
          <p:cNvSpPr txBox="1">
            <a:spLocks noGrp="1"/>
          </p:cNvSpPr>
          <p:nvPr>
            <p:ph type="body" idx="1"/>
          </p:nvPr>
        </p:nvSpPr>
        <p:spPr>
          <a:xfrm>
            <a:off x="539552" y="1491630"/>
            <a:ext cx="3124200" cy="2130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CSS rules consist of properties which you can set a value for. Property refers to a selector that will be changed.</a:t>
            </a:r>
          </a:p>
          <a:p>
            <a:pPr marL="0" lvl="0" indent="0" algn="l" rtl="0">
              <a:spcBef>
                <a:spcPts val="0"/>
              </a:spcBef>
              <a:spcAft>
                <a:spcPts val="0"/>
              </a:spcAft>
              <a:buNone/>
            </a:pPr>
            <a:endParaRPr lang="en-US" dirty="0" smtClean="0"/>
          </a:p>
          <a:p>
            <a:pPr marL="0" lvl="0" indent="0" algn="l" rtl="0">
              <a:spcBef>
                <a:spcPts val="0"/>
              </a:spcBef>
              <a:spcAft>
                <a:spcPts val="0"/>
              </a:spcAft>
              <a:buNone/>
            </a:pPr>
            <a:r>
              <a:rPr lang="en-US" dirty="0" smtClean="0"/>
              <a:t>With CSS you can change background, font, set an animation, create fancy navs and image galleries.</a:t>
            </a:r>
            <a:endParaRPr dirty="0"/>
          </a:p>
          <a:p>
            <a:pPr marL="0" lvl="0" indent="0" algn="r" rtl="0">
              <a:spcBef>
                <a:spcPts val="0"/>
              </a:spcBef>
              <a:spcAft>
                <a:spcPts val="0"/>
              </a:spcAft>
              <a:buNone/>
            </a:pPr>
            <a:endParaRPr dirty="0"/>
          </a:p>
          <a:p>
            <a:pPr marL="0" lvl="0" indent="0" algn="r" rtl="0">
              <a:spcBef>
                <a:spcPts val="0"/>
              </a:spcBef>
              <a:spcAft>
                <a:spcPts val="0"/>
              </a:spcAft>
              <a:buNone/>
            </a:pPr>
            <a:endParaRPr dirty="0"/>
          </a:p>
          <a:p>
            <a:pPr marL="0" lvl="0" indent="0" algn="r" rtl="0">
              <a:spcBef>
                <a:spcPts val="0"/>
              </a:spcBef>
              <a:spcAft>
                <a:spcPts val="0"/>
              </a:spcAft>
              <a:buNone/>
            </a:pPr>
            <a:endParaRPr dirty="0"/>
          </a:p>
        </p:txBody>
      </p:sp>
      <p:sp>
        <p:nvSpPr>
          <p:cNvPr id="775" name="Google Shape;775;p49"/>
          <p:cNvSpPr txBox="1">
            <a:spLocks noGrp="1"/>
          </p:cNvSpPr>
          <p:nvPr>
            <p:ph type="title"/>
          </p:nvPr>
        </p:nvSpPr>
        <p:spPr>
          <a:xfrm>
            <a:off x="539552" y="699542"/>
            <a:ext cx="3124200" cy="66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CSS syntax</a:t>
            </a:r>
            <a:endParaRPr dirty="0"/>
          </a:p>
        </p:txBody>
      </p:sp>
      <p:sp>
        <p:nvSpPr>
          <p:cNvPr id="48130" name="AutoShape 2" descr="CSS | Викии Вики | Fandom"/>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8132" name="AutoShape 4" descr="CSS | Викии Вики | Fandom"/>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8134" name="AutoShape 6" descr="CSS3 Logo Download Vecto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24930" name="AutoShape 2" descr="CSS Syntax - Learn CS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24932" name="AutoShape 4" descr="CSS Syntax - Learn CS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24934" name="AutoShape 6" descr="CSS - Syntax"/>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24936" name="AutoShape 8" descr="Основы CSS — Справк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24938" name="AutoShape 10" descr="Основы CSS — Справк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24940" name="AutoShape 12" descr="Introduction to CSS | Web desig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24942" name="Picture 14" descr="Building Your First Web Page - Learn to Code HTML &amp; CSS"/>
          <p:cNvPicPr>
            <a:picLocks noChangeAspect="1" noChangeArrowheads="1"/>
          </p:cNvPicPr>
          <p:nvPr/>
        </p:nvPicPr>
        <p:blipFill>
          <a:blip r:embed="rId3"/>
          <a:srcRect/>
          <a:stretch>
            <a:fillRect/>
          </a:stretch>
        </p:blipFill>
        <p:spPr bwMode="auto">
          <a:xfrm>
            <a:off x="5148064" y="1347614"/>
            <a:ext cx="3469883" cy="1944216"/>
          </a:xfrm>
          <a:prstGeom prst="rect">
            <a:avLst/>
          </a:prstGeom>
          <a:noFill/>
        </p:spPr>
      </p:pic>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0"/>
            <a:ext cx="6588000" cy="669000"/>
          </a:xfrm>
        </p:spPr>
        <p:txBody>
          <a:bodyPr/>
          <a:lstStyle/>
          <a:p>
            <a:r>
              <a:rPr lang="en-US" dirty="0" smtClean="0"/>
              <a:t>CSS usage example</a:t>
            </a:r>
            <a:endParaRPr lang="ru-RU" dirty="0"/>
          </a:p>
        </p:txBody>
      </p:sp>
      <p:sp>
        <p:nvSpPr>
          <p:cNvPr id="3" name="Прямоугольник 2"/>
          <p:cNvSpPr/>
          <p:nvPr/>
        </p:nvSpPr>
        <p:spPr>
          <a:xfrm>
            <a:off x="251520" y="500048"/>
            <a:ext cx="8640960" cy="46434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214282" y="500048"/>
            <a:ext cx="5000660" cy="4893647"/>
          </a:xfrm>
          <a:prstGeom prst="rect">
            <a:avLst/>
          </a:prstGeom>
        </p:spPr>
        <p:txBody>
          <a:bodyPr wrap="square">
            <a:spAutoFit/>
          </a:bodyPr>
          <a:lstStyle/>
          <a:p>
            <a:r>
              <a:rPr lang="en-US" sz="1200" dirty="0" smtClean="0">
                <a:latin typeface="Overpass Mono" charset="-52"/>
              </a:rPr>
              <a:t>&lt;!DOCTYPE html&gt;</a:t>
            </a:r>
          </a:p>
          <a:p>
            <a:r>
              <a:rPr lang="en-US" sz="1200" dirty="0" smtClean="0">
                <a:latin typeface="Overpass Mono" charset="-52"/>
              </a:rPr>
              <a:t>&lt;html </a:t>
            </a:r>
            <a:r>
              <a:rPr lang="en-US" sz="1200" dirty="0" err="1" smtClean="0">
                <a:latin typeface="Overpass Mono" charset="-52"/>
              </a:rPr>
              <a:t>lang</a:t>
            </a:r>
            <a:r>
              <a:rPr lang="en-US" sz="1200" dirty="0" smtClean="0">
                <a:latin typeface="Overpass Mono" charset="-52"/>
              </a:rPr>
              <a:t>="</a:t>
            </a:r>
            <a:r>
              <a:rPr lang="en-US" sz="1200" dirty="0" err="1" smtClean="0">
                <a:latin typeface="Overpass Mono" charset="-52"/>
              </a:rPr>
              <a:t>ru</a:t>
            </a:r>
            <a:r>
              <a:rPr lang="en-US" sz="1200" dirty="0" smtClean="0">
                <a:latin typeface="Overpass Mono" charset="-52"/>
              </a:rPr>
              <a:t>"&gt;</a:t>
            </a:r>
          </a:p>
          <a:p>
            <a:r>
              <a:rPr lang="en-US" sz="1200" dirty="0" smtClean="0">
                <a:latin typeface="Overpass Mono" charset="-52"/>
              </a:rPr>
              <a:t>    &lt;head&gt;</a:t>
            </a:r>
          </a:p>
          <a:p>
            <a:r>
              <a:rPr lang="en-US" sz="1200" dirty="0" smtClean="0">
                <a:latin typeface="Overpass Mono" charset="-52"/>
              </a:rPr>
              <a:t>        &lt;title&gt;CSS example&lt;/title&gt;</a:t>
            </a:r>
          </a:p>
          <a:p>
            <a:r>
              <a:rPr lang="en-US" sz="1200" dirty="0" smtClean="0">
                <a:latin typeface="Overpass Mono" charset="-52"/>
              </a:rPr>
              <a:t>        &lt;style&gt;</a:t>
            </a:r>
          </a:p>
          <a:p>
            <a:r>
              <a:rPr lang="en-US" sz="1200" dirty="0" smtClean="0">
                <a:latin typeface="Overpass Mono" charset="-52"/>
              </a:rPr>
              <a:t>            div {</a:t>
            </a:r>
          </a:p>
          <a:p>
            <a:r>
              <a:rPr lang="en-US" sz="1200" dirty="0" smtClean="0">
                <a:latin typeface="Overpass Mono" charset="-52"/>
              </a:rPr>
              <a:t>                width: 150px;</a:t>
            </a:r>
          </a:p>
          <a:p>
            <a:r>
              <a:rPr lang="en-US" sz="1200" dirty="0" smtClean="0">
                <a:latin typeface="Overpass Mono" charset="-52"/>
              </a:rPr>
              <a:t>                height: 150px;</a:t>
            </a:r>
          </a:p>
          <a:p>
            <a:r>
              <a:rPr lang="en-US" sz="1200" dirty="0" smtClean="0">
                <a:latin typeface="Overpass Mono" charset="-52"/>
              </a:rPr>
              <a:t>            }</a:t>
            </a:r>
          </a:p>
          <a:p>
            <a:r>
              <a:rPr lang="en-US" sz="1200" dirty="0" smtClean="0">
                <a:latin typeface="Overpass Mono" charset="-52"/>
              </a:rPr>
              <a:t>            .anim1 {</a:t>
            </a:r>
          </a:p>
          <a:p>
            <a:r>
              <a:rPr lang="en-US" sz="1200" dirty="0" smtClean="0">
                <a:latin typeface="Overpass Mono" charset="-52"/>
              </a:rPr>
              <a:t>                position: relative;</a:t>
            </a:r>
          </a:p>
          <a:p>
            <a:r>
              <a:rPr lang="en-US" sz="1200" dirty="0" smtClean="0">
                <a:latin typeface="Overpass Mono" charset="-52"/>
              </a:rPr>
              <a:t>                animation: </a:t>
            </a:r>
            <a:r>
              <a:rPr lang="en-US" sz="1200" dirty="0" err="1" smtClean="0">
                <a:latin typeface="Overpass Mono" charset="-52"/>
              </a:rPr>
              <a:t>myanimation</a:t>
            </a:r>
            <a:r>
              <a:rPr lang="en-US" sz="1200" dirty="0" smtClean="0">
                <a:latin typeface="Overpass Mono" charset="-52"/>
              </a:rPr>
              <a:t> 4s infinite;</a:t>
            </a:r>
          </a:p>
          <a:p>
            <a:r>
              <a:rPr lang="en-US" sz="1200" dirty="0" smtClean="0">
                <a:latin typeface="Overpass Mono" charset="-52"/>
              </a:rPr>
              <a:t>            }</a:t>
            </a:r>
          </a:p>
          <a:p>
            <a:r>
              <a:rPr lang="en-US" sz="1200" dirty="0" smtClean="0">
                <a:latin typeface="Overpass Mono" charset="-52"/>
              </a:rPr>
              <a:t>            @</a:t>
            </a:r>
            <a:r>
              <a:rPr lang="en-US" sz="1200" dirty="0" err="1" smtClean="0">
                <a:latin typeface="Overpass Mono" charset="-52"/>
              </a:rPr>
              <a:t>keyframes</a:t>
            </a:r>
            <a:r>
              <a:rPr lang="en-US" sz="1200" dirty="0" smtClean="0">
                <a:latin typeface="Overpass Mono" charset="-52"/>
              </a:rPr>
              <a:t> </a:t>
            </a:r>
            <a:r>
              <a:rPr lang="en-US" sz="1200" dirty="0" err="1" smtClean="0">
                <a:latin typeface="Overpass Mono" charset="-52"/>
              </a:rPr>
              <a:t>myanimation</a:t>
            </a:r>
            <a:r>
              <a:rPr lang="en-US" sz="1200" dirty="0" smtClean="0">
                <a:latin typeface="Overpass Mono" charset="-52"/>
              </a:rPr>
              <a:t> {</a:t>
            </a:r>
          </a:p>
          <a:p>
            <a:r>
              <a:rPr lang="en-US" sz="1200" dirty="0" smtClean="0">
                <a:latin typeface="Overpass Mono" charset="-52"/>
              </a:rPr>
              <a:t>                0% {</a:t>
            </a:r>
          </a:p>
          <a:p>
            <a:r>
              <a:rPr lang="en-US" sz="1200" dirty="0" smtClean="0">
                <a:latin typeface="Overpass Mono" charset="-52"/>
              </a:rPr>
              <a:t>                    background-color: pink;</a:t>
            </a:r>
          </a:p>
          <a:p>
            <a:r>
              <a:rPr lang="en-US" sz="1200" dirty="0" smtClean="0">
                <a:latin typeface="Overpass Mono" charset="-52"/>
              </a:rPr>
              <a:t>                    left: 0;</a:t>
            </a:r>
          </a:p>
          <a:p>
            <a:r>
              <a:rPr lang="en-US" sz="1200" dirty="0" smtClean="0">
                <a:latin typeface="Overpass Mono" charset="-52"/>
              </a:rPr>
              <a:t>                    top: 0;</a:t>
            </a:r>
          </a:p>
          <a:p>
            <a:r>
              <a:rPr lang="en-US" sz="1200" dirty="0" smtClean="0">
                <a:latin typeface="Overpass Mono" charset="-52"/>
              </a:rPr>
              <a:t>                }</a:t>
            </a:r>
          </a:p>
          <a:p>
            <a:r>
              <a:rPr lang="en-US" sz="1200" dirty="0" smtClean="0">
                <a:latin typeface="Overpass Mono" charset="-52"/>
              </a:rPr>
              <a:t>                33% {</a:t>
            </a:r>
          </a:p>
          <a:p>
            <a:r>
              <a:rPr lang="en-US" sz="1200" dirty="0" smtClean="0">
                <a:latin typeface="Overpass Mono" charset="-52"/>
              </a:rPr>
              <a:t>                    background-color: violet;</a:t>
            </a:r>
          </a:p>
          <a:p>
            <a:r>
              <a:rPr lang="en-US" sz="1200" dirty="0" smtClean="0">
                <a:latin typeface="Overpass Mono" charset="-52"/>
              </a:rPr>
              <a:t>                    left: 100px;</a:t>
            </a:r>
          </a:p>
          <a:p>
            <a:r>
              <a:rPr lang="en-US" sz="1200" dirty="0" smtClean="0">
                <a:latin typeface="Overpass Mono" charset="-52"/>
              </a:rPr>
              <a:t>                    top: 100px;</a:t>
            </a:r>
          </a:p>
          <a:p>
            <a:r>
              <a:rPr lang="en-US" sz="1200" dirty="0" smtClean="0">
                <a:latin typeface="Overpass Mono" charset="-52"/>
              </a:rPr>
              <a:t>                    </a:t>
            </a:r>
          </a:p>
          <a:p>
            <a:r>
              <a:rPr lang="en-US" sz="1200" dirty="0" smtClean="0">
                <a:latin typeface="Overpass Mono" charset="-52"/>
              </a:rPr>
              <a:t>                }</a:t>
            </a:r>
          </a:p>
          <a:p>
            <a:r>
              <a:rPr lang="en-US" sz="1200" dirty="0" smtClean="0">
                <a:latin typeface="Overpass Mono" charset="-52"/>
              </a:rPr>
              <a:t>              </a:t>
            </a:r>
          </a:p>
        </p:txBody>
      </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0"/>
            <a:ext cx="6588000" cy="669000"/>
          </a:xfrm>
        </p:spPr>
        <p:txBody>
          <a:bodyPr/>
          <a:lstStyle/>
          <a:p>
            <a:r>
              <a:rPr lang="en-US" dirty="0" smtClean="0"/>
              <a:t>CSS usage example</a:t>
            </a:r>
            <a:endParaRPr lang="ru-RU" dirty="0"/>
          </a:p>
        </p:txBody>
      </p:sp>
      <p:sp>
        <p:nvSpPr>
          <p:cNvPr id="3" name="Прямоугольник 2"/>
          <p:cNvSpPr/>
          <p:nvPr/>
        </p:nvSpPr>
        <p:spPr>
          <a:xfrm>
            <a:off x="251520" y="500048"/>
            <a:ext cx="8640960" cy="46434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357158" y="785800"/>
            <a:ext cx="5572164" cy="3970318"/>
          </a:xfrm>
          <a:prstGeom prst="rect">
            <a:avLst/>
          </a:prstGeom>
        </p:spPr>
        <p:txBody>
          <a:bodyPr wrap="square">
            <a:spAutoFit/>
          </a:bodyPr>
          <a:lstStyle/>
          <a:p>
            <a:r>
              <a:rPr lang="en-US" dirty="0" smtClean="0">
                <a:latin typeface="Overpass Mono" charset="-52"/>
              </a:rPr>
              <a:t>                66% {</a:t>
            </a:r>
          </a:p>
          <a:p>
            <a:r>
              <a:rPr lang="en-US" dirty="0" smtClean="0">
                <a:latin typeface="Overpass Mono" charset="-52"/>
              </a:rPr>
              <a:t>                    background-color: aqua;</a:t>
            </a:r>
          </a:p>
          <a:p>
            <a:r>
              <a:rPr lang="en-US" dirty="0" smtClean="0">
                <a:latin typeface="Overpass Mono" charset="-52"/>
              </a:rPr>
              <a:t>                    left: 0;</a:t>
            </a:r>
          </a:p>
          <a:p>
            <a:r>
              <a:rPr lang="en-US" dirty="0" smtClean="0">
                <a:latin typeface="Overpass Mono" charset="-52"/>
              </a:rPr>
              <a:t>                    top: 100px;</a:t>
            </a:r>
          </a:p>
          <a:p>
            <a:r>
              <a:rPr lang="en-US" dirty="0" smtClean="0">
                <a:latin typeface="Overpass Mono" charset="-52"/>
              </a:rPr>
              <a:t>                }</a:t>
            </a:r>
          </a:p>
          <a:p>
            <a:r>
              <a:rPr lang="en-US" dirty="0" smtClean="0">
                <a:latin typeface="Overpass Mono" charset="-52"/>
              </a:rPr>
              <a:t>                100% {</a:t>
            </a:r>
          </a:p>
          <a:p>
            <a:r>
              <a:rPr lang="en-US" dirty="0" smtClean="0">
                <a:latin typeface="Overpass Mono" charset="-52"/>
              </a:rPr>
              <a:t>                    background-color: </a:t>
            </a:r>
            <a:r>
              <a:rPr lang="en-US" dirty="0" err="1" smtClean="0">
                <a:latin typeface="Overpass Mono" charset="-52"/>
              </a:rPr>
              <a:t>sandybrown</a:t>
            </a:r>
            <a:r>
              <a:rPr lang="en-US" dirty="0" smtClean="0">
                <a:latin typeface="Overpass Mono" charset="-52"/>
              </a:rPr>
              <a:t>;</a:t>
            </a:r>
          </a:p>
          <a:p>
            <a:r>
              <a:rPr lang="en-US" dirty="0" smtClean="0">
                <a:latin typeface="Overpass Mono" charset="-52"/>
              </a:rPr>
              <a:t>                    left: 0;</a:t>
            </a:r>
          </a:p>
          <a:p>
            <a:r>
              <a:rPr lang="en-US" dirty="0" smtClean="0">
                <a:latin typeface="Overpass Mono" charset="-52"/>
              </a:rPr>
              <a:t>                    top: 0;</a:t>
            </a:r>
          </a:p>
          <a:p>
            <a:r>
              <a:rPr lang="en-US" dirty="0" smtClean="0">
                <a:latin typeface="Overpass Mono" charset="-52"/>
              </a:rPr>
              <a:t>                }</a:t>
            </a:r>
          </a:p>
          <a:p>
            <a:r>
              <a:rPr lang="en-US" dirty="0" smtClean="0">
                <a:latin typeface="Overpass Mono" charset="-52"/>
              </a:rPr>
              <a:t>            }</a:t>
            </a:r>
          </a:p>
          <a:p>
            <a:r>
              <a:rPr lang="en-US" dirty="0" smtClean="0">
                <a:latin typeface="Overpass Mono" charset="-52"/>
              </a:rPr>
              <a:t>        &lt;/style&gt;</a:t>
            </a:r>
          </a:p>
          <a:p>
            <a:r>
              <a:rPr lang="en-US" dirty="0" smtClean="0">
                <a:latin typeface="Overpass Mono" charset="-52"/>
              </a:rPr>
              <a:t>    &lt;/head&gt;</a:t>
            </a:r>
          </a:p>
          <a:p>
            <a:r>
              <a:rPr lang="en-US" dirty="0" smtClean="0">
                <a:latin typeface="Overpass Mono" charset="-52"/>
              </a:rPr>
              <a:t>    &lt;body&gt;</a:t>
            </a:r>
          </a:p>
          <a:p>
            <a:r>
              <a:rPr lang="en-US" dirty="0" smtClean="0">
                <a:latin typeface="Overpass Mono" charset="-52"/>
              </a:rPr>
              <a:t>        &lt;div class="anim1"&gt;1&lt;/div&gt;</a:t>
            </a:r>
          </a:p>
          <a:p>
            <a:r>
              <a:rPr lang="en-US" dirty="0" smtClean="0">
                <a:latin typeface="Overpass Mono" charset="-52"/>
              </a:rPr>
              <a:t>    &lt;/body&gt;</a:t>
            </a:r>
          </a:p>
          <a:p>
            <a:r>
              <a:rPr lang="en-US" dirty="0" smtClean="0">
                <a:latin typeface="Overpass Mono" charset="-52"/>
              </a:rPr>
              <a:t>&lt;/html&gt;</a:t>
            </a:r>
            <a:endParaRPr lang="ru-RU" dirty="0" smtClean="0">
              <a:latin typeface="Overpass Mono" charset="-52"/>
            </a:endParaRPr>
          </a:p>
          <a:p>
            <a:endParaRPr lang="en-US" dirty="0" smtClean="0">
              <a:latin typeface="Overpass Mono" charset="-52"/>
            </a:endParaRPr>
          </a:p>
        </p:txBody>
      </p:sp>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Output</a:t>
            </a:r>
            <a:endParaRPr lang="ru-RU" dirty="0"/>
          </a:p>
        </p:txBody>
      </p:sp>
      <p:pic>
        <p:nvPicPr>
          <p:cNvPr id="1026" name="Picture 2" descr="C:\Users\Айрат\Videos\Movavi Screen Recorder\ScreenRecorderProject2.gif"/>
          <p:cNvPicPr>
            <a:picLocks noChangeAspect="1" noChangeArrowheads="1" noCrop="1"/>
          </p:cNvPicPr>
          <p:nvPr/>
        </p:nvPicPr>
        <p:blipFill>
          <a:blip r:embed="rId2" cstate="print"/>
          <a:srcRect/>
          <a:stretch>
            <a:fillRect/>
          </a:stretch>
        </p:blipFill>
        <p:spPr bwMode="auto">
          <a:xfrm>
            <a:off x="1285852" y="1000114"/>
            <a:ext cx="6643734" cy="3786196"/>
          </a:xfrm>
          <a:prstGeom prst="foldedCorner">
            <a:avLst/>
          </a:prstGeom>
          <a:noFill/>
        </p:spPr>
      </p:pic>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32"/>
          <p:cNvSpPr txBox="1">
            <a:spLocks noGrp="1"/>
          </p:cNvSpPr>
          <p:nvPr>
            <p:ph type="title"/>
          </p:nvPr>
        </p:nvSpPr>
        <p:spPr>
          <a:xfrm>
            <a:off x="454800" y="2714625"/>
            <a:ext cx="8425200" cy="447900"/>
          </a:xfrm>
          <a:prstGeom prst="rect">
            <a:avLst/>
          </a:prstGeom>
        </p:spPr>
        <p:txBody>
          <a:bodyPr spcFirstLastPara="1" wrap="square" lIns="91425" tIns="0" rIns="91425" bIns="0" anchor="ctr" anchorCtr="0">
            <a:noAutofit/>
          </a:bodyPr>
          <a:lstStyle/>
          <a:p>
            <a:pPr marL="0" lvl="0" indent="0" algn="ctr" rtl="0">
              <a:spcBef>
                <a:spcPts val="0"/>
              </a:spcBef>
              <a:spcAft>
                <a:spcPts val="0"/>
              </a:spcAft>
              <a:buNone/>
            </a:pPr>
            <a:r>
              <a:rPr lang="en" dirty="0" smtClean="0"/>
              <a:t>JavaScript Interaction</a:t>
            </a:r>
            <a:endParaRPr dirty="0"/>
          </a:p>
        </p:txBody>
      </p:sp>
      <p:sp>
        <p:nvSpPr>
          <p:cNvPr id="375" name="Google Shape;375;p32"/>
          <p:cNvSpPr txBox="1">
            <a:spLocks noGrp="1"/>
          </p:cNvSpPr>
          <p:nvPr>
            <p:ph type="title" idx="2"/>
          </p:nvPr>
        </p:nvSpPr>
        <p:spPr>
          <a:xfrm>
            <a:off x="454800" y="2150850"/>
            <a:ext cx="8425200" cy="489600"/>
          </a:xfrm>
          <a:prstGeom prst="rect">
            <a:avLst/>
          </a:prstGeom>
        </p:spPr>
        <p:txBody>
          <a:bodyPr spcFirstLastPara="1" wrap="square" lIns="91425" tIns="0" rIns="91425" bIns="0" anchor="b" anchorCtr="0">
            <a:noAutofit/>
          </a:bodyPr>
          <a:lstStyle/>
          <a:p>
            <a:pPr marL="0" lvl="0" indent="0" algn="ctr" rtl="0">
              <a:spcBef>
                <a:spcPts val="0"/>
              </a:spcBef>
              <a:spcAft>
                <a:spcPts val="0"/>
              </a:spcAft>
              <a:buNone/>
            </a:pPr>
            <a:r>
              <a:rPr lang="en" dirty="0" smtClean="0"/>
              <a:t>04</a:t>
            </a:r>
            <a:endParaRPr dirty="0"/>
          </a:p>
        </p:txBody>
      </p:sp>
    </p:spTree>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81"/>
        <p:cNvGrpSpPr/>
        <p:nvPr/>
      </p:nvGrpSpPr>
      <p:grpSpPr>
        <a:xfrm>
          <a:off x="0" y="0"/>
          <a:ext cx="0" cy="0"/>
          <a:chOff x="0" y="0"/>
          <a:chExt cx="0" cy="0"/>
        </a:xfrm>
      </p:grpSpPr>
      <p:pic>
        <p:nvPicPr>
          <p:cNvPr id="38914" name="Picture 2" descr="JavaScript иконка-логотип"/>
          <p:cNvPicPr>
            <a:picLocks noChangeAspect="1" noChangeArrowheads="1"/>
          </p:cNvPicPr>
          <p:nvPr/>
        </p:nvPicPr>
        <p:blipFill>
          <a:blip r:embed="rId3"/>
          <a:srcRect/>
          <a:stretch>
            <a:fillRect/>
          </a:stretch>
        </p:blipFill>
        <p:spPr bwMode="auto">
          <a:xfrm>
            <a:off x="3203849" y="1419622"/>
            <a:ext cx="2520279" cy="2520280"/>
          </a:xfrm>
          <a:prstGeom prst="rect">
            <a:avLst/>
          </a:prstGeom>
          <a:noFill/>
        </p:spPr>
      </p:pic>
      <p:sp>
        <p:nvSpPr>
          <p:cNvPr id="683" name="Google Shape;683;p45"/>
          <p:cNvSpPr/>
          <p:nvPr/>
        </p:nvSpPr>
        <p:spPr>
          <a:xfrm>
            <a:off x="5148064" y="2571750"/>
            <a:ext cx="3353952" cy="384832"/>
          </a:xfrm>
          <a:custGeom>
            <a:avLst/>
            <a:gdLst/>
            <a:ahLst/>
            <a:cxnLst/>
            <a:rect l="l" t="t" r="r" b="b"/>
            <a:pathLst>
              <a:path w="104811" h="12026" extrusionOk="0">
                <a:moveTo>
                  <a:pt x="0" y="0"/>
                </a:moveTo>
                <a:lnTo>
                  <a:pt x="104811" y="0"/>
                </a:lnTo>
                <a:lnTo>
                  <a:pt x="104811" y="12025"/>
                </a:lnTo>
                <a:lnTo>
                  <a:pt x="0" y="12025"/>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45"/>
          <p:cNvSpPr txBox="1">
            <a:spLocks noGrp="1"/>
          </p:cNvSpPr>
          <p:nvPr>
            <p:ph type="subTitle" idx="2"/>
          </p:nvPr>
        </p:nvSpPr>
        <p:spPr>
          <a:xfrm>
            <a:off x="755576" y="3151101"/>
            <a:ext cx="2765324" cy="468300"/>
          </a:xfrm>
          <a:prstGeom prst="rect">
            <a:avLst/>
          </a:prstGeom>
        </p:spPr>
        <p:txBody>
          <a:bodyPr spcFirstLastPara="1" wrap="square" lIns="91425" tIns="0" rIns="91425" bIns="91425" anchor="t" anchorCtr="0">
            <a:noAutofit/>
          </a:bodyPr>
          <a:lstStyle/>
          <a:p>
            <a:pPr marL="0" lvl="0" indent="0" algn="r" rtl="0">
              <a:spcBef>
                <a:spcPts val="0"/>
              </a:spcBef>
              <a:spcAft>
                <a:spcPts val="0"/>
              </a:spcAft>
              <a:buNone/>
            </a:pPr>
            <a:r>
              <a:rPr lang="en-US" dirty="0" smtClean="0"/>
              <a:t>Defines resource behavior and make projects far more interactive  </a:t>
            </a:r>
            <a:endParaRPr dirty="0"/>
          </a:p>
          <a:p>
            <a:pPr marL="0" lvl="0" indent="0" algn="r" rtl="0">
              <a:spcBef>
                <a:spcPts val="0"/>
              </a:spcBef>
              <a:spcAft>
                <a:spcPts val="0"/>
              </a:spcAft>
              <a:buNone/>
            </a:pPr>
            <a:endParaRPr dirty="0"/>
          </a:p>
        </p:txBody>
      </p:sp>
      <p:sp>
        <p:nvSpPr>
          <p:cNvPr id="685" name="Google Shape;685;p45"/>
          <p:cNvSpPr txBox="1">
            <a:spLocks noGrp="1"/>
          </p:cNvSpPr>
          <p:nvPr>
            <p:ph type="subTitle" idx="1"/>
          </p:nvPr>
        </p:nvSpPr>
        <p:spPr>
          <a:xfrm>
            <a:off x="5626675" y="1941426"/>
            <a:ext cx="2391600" cy="466200"/>
          </a:xfrm>
          <a:prstGeom prst="rect">
            <a:avLst/>
          </a:prstGeom>
        </p:spPr>
        <p:txBody>
          <a:bodyPr spcFirstLastPara="1" wrap="square" lIns="91425" tIns="0" rIns="91425" bIns="91425" anchor="t" anchorCtr="0">
            <a:noAutofit/>
          </a:bodyPr>
          <a:lstStyle/>
          <a:p>
            <a:pPr marL="0" lvl="0" indent="0" algn="l" rtl="0">
              <a:spcBef>
                <a:spcPts val="0"/>
              </a:spcBef>
              <a:spcAft>
                <a:spcPts val="0"/>
              </a:spcAft>
              <a:buNone/>
            </a:pPr>
            <a:r>
              <a:rPr lang="en-US" dirty="0" smtClean="0"/>
              <a:t>Dynamic programming language used in WD.</a:t>
            </a:r>
            <a:endParaRPr dirty="0"/>
          </a:p>
          <a:p>
            <a:pPr marL="0" lvl="0" indent="0" algn="l" rtl="0">
              <a:spcBef>
                <a:spcPts val="0"/>
              </a:spcBef>
              <a:spcAft>
                <a:spcPts val="0"/>
              </a:spcAft>
              <a:buNone/>
            </a:pPr>
            <a:endParaRPr dirty="0"/>
          </a:p>
        </p:txBody>
      </p:sp>
      <p:sp>
        <p:nvSpPr>
          <p:cNvPr id="686" name="Google Shape;686;p45"/>
          <p:cNvSpPr txBox="1">
            <a:spLocks noGrp="1"/>
          </p:cNvSpPr>
          <p:nvPr>
            <p:ph type="title"/>
          </p:nvPr>
        </p:nvSpPr>
        <p:spPr>
          <a:xfrm>
            <a:off x="323528" y="2859782"/>
            <a:ext cx="3197372" cy="197642"/>
          </a:xfrm>
          <a:prstGeom prst="rect">
            <a:avLst/>
          </a:prstGeom>
        </p:spPr>
        <p:txBody>
          <a:bodyPr spcFirstLastPara="1" wrap="square" lIns="91425" tIns="0" rIns="91425" bIns="0" anchor="ctr" anchorCtr="0">
            <a:noAutofit/>
          </a:bodyPr>
          <a:lstStyle/>
          <a:p>
            <a:pPr marL="0" lvl="0" indent="0" rtl="0">
              <a:spcBef>
                <a:spcPts val="0"/>
              </a:spcBef>
              <a:spcAft>
                <a:spcPts val="0"/>
              </a:spcAft>
              <a:buNone/>
            </a:pPr>
            <a:r>
              <a:rPr lang="ru-RU" dirty="0" smtClean="0"/>
              <a:t>«</a:t>
            </a:r>
            <a:r>
              <a:rPr lang="en-US" dirty="0" smtClean="0"/>
              <a:t>Website’s brain</a:t>
            </a:r>
            <a:r>
              <a:rPr lang="ru-RU" dirty="0" smtClean="0"/>
              <a:t>»</a:t>
            </a:r>
            <a:endParaRPr dirty="0"/>
          </a:p>
        </p:txBody>
      </p:sp>
      <p:sp>
        <p:nvSpPr>
          <p:cNvPr id="687" name="Google Shape;687;p45"/>
          <p:cNvSpPr txBox="1">
            <a:spLocks noGrp="1"/>
          </p:cNvSpPr>
          <p:nvPr>
            <p:ph type="title" idx="3"/>
          </p:nvPr>
        </p:nvSpPr>
        <p:spPr>
          <a:xfrm>
            <a:off x="5626675" y="1582550"/>
            <a:ext cx="2395800" cy="265200"/>
          </a:xfrm>
          <a:prstGeom prst="rect">
            <a:avLst/>
          </a:prstGeom>
        </p:spPr>
        <p:txBody>
          <a:bodyPr spcFirstLastPara="1" wrap="square" lIns="91425" tIns="0" rIns="91425" bIns="0" anchor="ctr" anchorCtr="0">
            <a:noAutofit/>
          </a:bodyPr>
          <a:lstStyle/>
          <a:p>
            <a:pPr lvl="0"/>
            <a:r>
              <a:rPr lang="en" dirty="0" smtClean="0"/>
              <a:t>JavaScript </a:t>
            </a:r>
            <a:r>
              <a:rPr lang="ru-RU" b="0" dirty="0" smtClean="0"/>
              <a:t>—</a:t>
            </a:r>
            <a:r>
              <a:rPr lang="en" dirty="0" smtClean="0"/>
              <a:t> </a:t>
            </a:r>
            <a:endParaRPr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p29"/>
          <p:cNvSpPr txBox="1">
            <a:spLocks noGrp="1"/>
          </p:cNvSpPr>
          <p:nvPr>
            <p:ph type="title" idx="5"/>
          </p:nvPr>
        </p:nvSpPr>
        <p:spPr>
          <a:xfrm>
            <a:off x="1278000" y="342000"/>
            <a:ext cx="6588000" cy="66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TABLE OF CONTENTS</a:t>
            </a:r>
            <a:endParaRPr/>
          </a:p>
        </p:txBody>
      </p:sp>
      <p:sp>
        <p:nvSpPr>
          <p:cNvPr id="348" name="Google Shape;348;p29"/>
          <p:cNvSpPr txBox="1">
            <a:spLocks noGrp="1"/>
          </p:cNvSpPr>
          <p:nvPr>
            <p:ph type="ctrTitle"/>
          </p:nvPr>
        </p:nvSpPr>
        <p:spPr>
          <a:xfrm flipH="1">
            <a:off x="2189800" y="1848349"/>
            <a:ext cx="2163900" cy="240900"/>
          </a:xfrm>
          <a:prstGeom prst="rect">
            <a:avLst/>
          </a:prstGeom>
        </p:spPr>
        <p:txBody>
          <a:bodyPr spcFirstLastPara="1" wrap="square" lIns="91425" tIns="0" rIns="91425" bIns="0" anchor="b" anchorCtr="0">
            <a:noAutofit/>
          </a:bodyPr>
          <a:lstStyle/>
          <a:p>
            <a:pPr marL="0" lvl="0" indent="0" algn="l" rtl="0">
              <a:spcBef>
                <a:spcPts val="0"/>
              </a:spcBef>
              <a:spcAft>
                <a:spcPts val="0"/>
              </a:spcAft>
              <a:buNone/>
            </a:pPr>
            <a:r>
              <a:rPr lang="en" sz="3500" b="1"/>
              <a:t>01</a:t>
            </a:r>
            <a:endParaRPr sz="3500" b="1"/>
          </a:p>
        </p:txBody>
      </p:sp>
      <p:sp>
        <p:nvSpPr>
          <p:cNvPr id="349" name="Google Shape;349;p29"/>
          <p:cNvSpPr txBox="1">
            <a:spLocks noGrp="1"/>
          </p:cNvSpPr>
          <p:nvPr>
            <p:ph type="subTitle" idx="1"/>
          </p:nvPr>
        </p:nvSpPr>
        <p:spPr>
          <a:xfrm flipH="1">
            <a:off x="2189801" y="2162325"/>
            <a:ext cx="2163900" cy="426600"/>
          </a:xfrm>
          <a:prstGeom prst="rect">
            <a:avLst/>
          </a:prstGeom>
        </p:spPr>
        <p:txBody>
          <a:bodyPr spcFirstLastPara="1" wrap="square" lIns="91425" tIns="0" rIns="91425" bIns="0" anchor="t" anchorCtr="0">
            <a:noAutofit/>
          </a:bodyPr>
          <a:lstStyle/>
          <a:p>
            <a:pPr marL="0" lvl="0" indent="0" algn="l" rtl="0">
              <a:spcBef>
                <a:spcPts val="0"/>
              </a:spcBef>
              <a:spcAft>
                <a:spcPts val="0"/>
              </a:spcAft>
              <a:buNone/>
            </a:pPr>
            <a:r>
              <a:rPr lang="en" sz="2200" b="1" dirty="0" smtClean="0">
                <a:latin typeface="Overpass Mono"/>
                <a:ea typeface="Overpass Mono"/>
                <a:cs typeface="Overpass Mono"/>
                <a:sym typeface="Overpass Mono"/>
              </a:rPr>
              <a:t>General knowledge</a:t>
            </a:r>
            <a:endParaRPr sz="2200" b="1" dirty="0">
              <a:latin typeface="Overpass Mono"/>
              <a:ea typeface="Overpass Mono"/>
              <a:cs typeface="Overpass Mono"/>
              <a:sym typeface="Overpass Mono"/>
            </a:endParaRPr>
          </a:p>
        </p:txBody>
      </p:sp>
      <p:sp>
        <p:nvSpPr>
          <p:cNvPr id="350" name="Google Shape;350;p29"/>
          <p:cNvSpPr txBox="1">
            <a:spLocks noGrp="1"/>
          </p:cNvSpPr>
          <p:nvPr>
            <p:ph type="ctrTitle" idx="2"/>
          </p:nvPr>
        </p:nvSpPr>
        <p:spPr>
          <a:xfrm flipH="1">
            <a:off x="4811675" y="1848401"/>
            <a:ext cx="2163900" cy="240900"/>
          </a:xfrm>
          <a:prstGeom prst="rect">
            <a:avLst/>
          </a:prstGeom>
        </p:spPr>
        <p:txBody>
          <a:bodyPr spcFirstLastPara="1" wrap="square" lIns="91425" tIns="0" rIns="91425" bIns="0" anchor="b" anchorCtr="0">
            <a:noAutofit/>
          </a:bodyPr>
          <a:lstStyle/>
          <a:p>
            <a:pPr marL="0" lvl="0" indent="0" algn="r" rtl="0">
              <a:spcBef>
                <a:spcPts val="0"/>
              </a:spcBef>
              <a:spcAft>
                <a:spcPts val="0"/>
              </a:spcAft>
              <a:buNone/>
            </a:pPr>
            <a:r>
              <a:rPr lang="en" sz="3500" b="1"/>
              <a:t>03</a:t>
            </a:r>
            <a:endParaRPr sz="3500" b="1"/>
          </a:p>
        </p:txBody>
      </p:sp>
      <p:sp>
        <p:nvSpPr>
          <p:cNvPr id="351" name="Google Shape;351;p29"/>
          <p:cNvSpPr txBox="1">
            <a:spLocks noGrp="1"/>
          </p:cNvSpPr>
          <p:nvPr>
            <p:ph type="subTitle" idx="3"/>
          </p:nvPr>
        </p:nvSpPr>
        <p:spPr>
          <a:xfrm flipH="1">
            <a:off x="4811675" y="2163531"/>
            <a:ext cx="2163900" cy="426600"/>
          </a:xfrm>
          <a:prstGeom prst="rect">
            <a:avLst/>
          </a:prstGeom>
        </p:spPr>
        <p:txBody>
          <a:bodyPr spcFirstLastPara="1" wrap="square" lIns="91425" tIns="0" rIns="91425" bIns="0" anchor="t" anchorCtr="0">
            <a:noAutofit/>
          </a:bodyPr>
          <a:lstStyle/>
          <a:p>
            <a:pPr marL="0" lvl="0" indent="0" algn="r" rtl="0">
              <a:spcBef>
                <a:spcPts val="0"/>
              </a:spcBef>
              <a:spcAft>
                <a:spcPts val="0"/>
              </a:spcAft>
              <a:buNone/>
            </a:pPr>
            <a:r>
              <a:rPr lang="en" sz="2200" b="1" dirty="0" smtClean="0">
                <a:latin typeface="Overpass Mono"/>
                <a:ea typeface="Overpass Mono"/>
                <a:cs typeface="Overpass Mono"/>
                <a:sym typeface="Overpass Mono"/>
              </a:rPr>
              <a:t>CSS styles</a:t>
            </a:r>
            <a:endParaRPr sz="2200" b="1" dirty="0">
              <a:latin typeface="Overpass Mono"/>
              <a:ea typeface="Overpass Mono"/>
              <a:cs typeface="Overpass Mono"/>
              <a:sym typeface="Overpass Mono"/>
            </a:endParaRPr>
          </a:p>
        </p:txBody>
      </p:sp>
      <p:sp>
        <p:nvSpPr>
          <p:cNvPr id="352" name="Google Shape;352;p29"/>
          <p:cNvSpPr txBox="1">
            <a:spLocks noGrp="1"/>
          </p:cNvSpPr>
          <p:nvPr>
            <p:ph type="ctrTitle" idx="6"/>
          </p:nvPr>
        </p:nvSpPr>
        <p:spPr>
          <a:xfrm flipH="1">
            <a:off x="2189800" y="3258286"/>
            <a:ext cx="2163900" cy="240900"/>
          </a:xfrm>
          <a:prstGeom prst="rect">
            <a:avLst/>
          </a:prstGeom>
        </p:spPr>
        <p:txBody>
          <a:bodyPr spcFirstLastPara="1" wrap="square" lIns="91425" tIns="0" rIns="91425" bIns="0" anchor="b" anchorCtr="0">
            <a:noAutofit/>
          </a:bodyPr>
          <a:lstStyle/>
          <a:p>
            <a:pPr marL="0" lvl="0" indent="0" algn="l" rtl="0">
              <a:spcBef>
                <a:spcPts val="0"/>
              </a:spcBef>
              <a:spcAft>
                <a:spcPts val="0"/>
              </a:spcAft>
              <a:buNone/>
            </a:pPr>
            <a:r>
              <a:rPr lang="en"/>
              <a:t>02</a:t>
            </a:r>
            <a:endParaRPr/>
          </a:p>
        </p:txBody>
      </p:sp>
      <p:sp>
        <p:nvSpPr>
          <p:cNvPr id="353" name="Google Shape;353;p29"/>
          <p:cNvSpPr txBox="1">
            <a:spLocks noGrp="1"/>
          </p:cNvSpPr>
          <p:nvPr>
            <p:ph type="subTitle" idx="7"/>
          </p:nvPr>
        </p:nvSpPr>
        <p:spPr>
          <a:xfrm flipH="1">
            <a:off x="2189801" y="3572262"/>
            <a:ext cx="2163900" cy="426600"/>
          </a:xfrm>
          <a:prstGeom prst="rect">
            <a:avLst/>
          </a:prstGeom>
        </p:spPr>
        <p:txBody>
          <a:bodyPr spcFirstLastPara="1" wrap="square" lIns="91425" tIns="0" rIns="91425" bIns="0" anchor="t" anchorCtr="0">
            <a:noAutofit/>
          </a:bodyPr>
          <a:lstStyle/>
          <a:p>
            <a:pPr marL="0" lvl="0" indent="0" algn="l" rtl="0">
              <a:spcBef>
                <a:spcPts val="0"/>
              </a:spcBef>
              <a:spcAft>
                <a:spcPts val="0"/>
              </a:spcAft>
              <a:buNone/>
            </a:pPr>
            <a:r>
              <a:rPr lang="en" dirty="0" smtClean="0"/>
              <a:t>HTML tags</a:t>
            </a:r>
            <a:endParaRPr dirty="0"/>
          </a:p>
        </p:txBody>
      </p:sp>
      <p:sp>
        <p:nvSpPr>
          <p:cNvPr id="354" name="Google Shape;354;p29"/>
          <p:cNvSpPr txBox="1">
            <a:spLocks noGrp="1"/>
          </p:cNvSpPr>
          <p:nvPr>
            <p:ph type="ctrTitle" idx="8"/>
          </p:nvPr>
        </p:nvSpPr>
        <p:spPr>
          <a:xfrm flipH="1">
            <a:off x="4811675" y="3258338"/>
            <a:ext cx="2163900" cy="240900"/>
          </a:xfrm>
          <a:prstGeom prst="rect">
            <a:avLst/>
          </a:prstGeom>
        </p:spPr>
        <p:txBody>
          <a:bodyPr spcFirstLastPara="1" wrap="square" lIns="91425" tIns="0" rIns="91425" bIns="0" anchor="b" anchorCtr="0">
            <a:noAutofit/>
          </a:bodyPr>
          <a:lstStyle/>
          <a:p>
            <a:pPr marL="0" lvl="0" indent="0" algn="r" rtl="0">
              <a:spcBef>
                <a:spcPts val="0"/>
              </a:spcBef>
              <a:spcAft>
                <a:spcPts val="0"/>
              </a:spcAft>
              <a:buNone/>
            </a:pPr>
            <a:r>
              <a:rPr lang="en"/>
              <a:t>04</a:t>
            </a:r>
            <a:endParaRPr/>
          </a:p>
        </p:txBody>
      </p:sp>
      <p:sp>
        <p:nvSpPr>
          <p:cNvPr id="355" name="Google Shape;355;p29"/>
          <p:cNvSpPr txBox="1">
            <a:spLocks noGrp="1"/>
          </p:cNvSpPr>
          <p:nvPr>
            <p:ph type="subTitle" idx="9"/>
          </p:nvPr>
        </p:nvSpPr>
        <p:spPr>
          <a:xfrm flipH="1">
            <a:off x="4811675" y="3573468"/>
            <a:ext cx="2163900" cy="426600"/>
          </a:xfrm>
          <a:prstGeom prst="rect">
            <a:avLst/>
          </a:prstGeom>
        </p:spPr>
        <p:txBody>
          <a:bodyPr spcFirstLastPara="1" wrap="square" lIns="91425" tIns="0" rIns="91425" bIns="0" anchor="t" anchorCtr="0">
            <a:noAutofit/>
          </a:bodyPr>
          <a:lstStyle/>
          <a:p>
            <a:pPr marL="0" lvl="0" indent="0" algn="r" rtl="0">
              <a:spcBef>
                <a:spcPts val="0"/>
              </a:spcBef>
              <a:spcAft>
                <a:spcPts val="0"/>
              </a:spcAft>
              <a:buNone/>
            </a:pPr>
            <a:r>
              <a:rPr lang="en-US" dirty="0" smtClean="0"/>
              <a:t>JavaScript Interaction</a:t>
            </a:r>
            <a:endParaRPr dirty="0"/>
          </a:p>
          <a:p>
            <a:pPr marL="0" lvl="0" indent="0" algn="r" rtl="0">
              <a:spcBef>
                <a:spcPts val="0"/>
              </a:spcBef>
              <a:spcAft>
                <a:spcPts val="0"/>
              </a:spcAft>
              <a:buNone/>
            </a:pPr>
            <a:endParaRPr dirty="0"/>
          </a:p>
          <a:p>
            <a:pPr marL="0" lvl="0" indent="0" algn="r" rtl="0">
              <a:spcBef>
                <a:spcPts val="0"/>
              </a:spcBef>
              <a:spcAft>
                <a:spcPts val="0"/>
              </a:spcAft>
              <a:buNone/>
            </a:pPr>
            <a:endParaRPr dirty="0"/>
          </a:p>
        </p:txBody>
      </p:sp>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854"/>
        <p:cNvGrpSpPr/>
        <p:nvPr/>
      </p:nvGrpSpPr>
      <p:grpSpPr>
        <a:xfrm>
          <a:off x="0" y="0"/>
          <a:ext cx="0" cy="0"/>
          <a:chOff x="0" y="0"/>
          <a:chExt cx="0" cy="0"/>
        </a:xfrm>
      </p:grpSpPr>
      <p:sp>
        <p:nvSpPr>
          <p:cNvPr id="5" name="Прямоугольник 4"/>
          <p:cNvSpPr/>
          <p:nvPr/>
        </p:nvSpPr>
        <p:spPr>
          <a:xfrm>
            <a:off x="323528" y="483518"/>
            <a:ext cx="8496944" cy="44439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55" name="Google Shape;855;p50"/>
          <p:cNvSpPr txBox="1"/>
          <p:nvPr/>
        </p:nvSpPr>
        <p:spPr>
          <a:xfrm>
            <a:off x="827584" y="411510"/>
            <a:ext cx="7632848" cy="2904000"/>
          </a:xfrm>
          <a:prstGeom prst="rect">
            <a:avLst/>
          </a:prstGeom>
          <a:noFill/>
          <a:ln>
            <a:noFill/>
          </a:ln>
        </p:spPr>
        <p:txBody>
          <a:bodyPr spcFirstLastPara="1" wrap="square" lIns="91425" tIns="91425" rIns="91425" bIns="91425" anchor="t" anchorCtr="0">
            <a:noAutofit/>
          </a:bodyPr>
          <a:lstStyle/>
          <a:p>
            <a:pPr lvl="0"/>
            <a:r>
              <a:rPr lang="en-US" sz="1250" b="1" dirty="0" smtClean="0">
                <a:solidFill>
                  <a:schemeClr val="dk1"/>
                </a:solidFill>
                <a:latin typeface="Overpass Mono"/>
                <a:ea typeface="Overpass Mono"/>
                <a:cs typeface="Overpass Mono"/>
                <a:sym typeface="Overpass Mono"/>
              </a:rPr>
              <a:t>&lt;!DOCTYPE html&gt;</a:t>
            </a:r>
          </a:p>
          <a:p>
            <a:pPr lvl="0"/>
            <a:r>
              <a:rPr lang="en-US" sz="1250" b="1" dirty="0" smtClean="0">
                <a:solidFill>
                  <a:schemeClr val="dk1"/>
                </a:solidFill>
                <a:latin typeface="Overpass Mono"/>
                <a:ea typeface="Overpass Mono"/>
                <a:cs typeface="Overpass Mono"/>
                <a:sym typeface="Overpass Mono"/>
              </a:rPr>
              <a:t>&lt;html </a:t>
            </a:r>
            <a:r>
              <a:rPr lang="en-US" sz="1250" b="1" dirty="0" err="1" smtClean="0">
                <a:solidFill>
                  <a:schemeClr val="dk1"/>
                </a:solidFill>
                <a:latin typeface="Overpass Mono"/>
                <a:ea typeface="Overpass Mono"/>
                <a:cs typeface="Overpass Mono"/>
                <a:sym typeface="Overpass Mono"/>
              </a:rPr>
              <a:t>lang</a:t>
            </a:r>
            <a:r>
              <a:rPr lang="en-US" sz="1250" b="1" dirty="0" smtClean="0">
                <a:solidFill>
                  <a:schemeClr val="dk1"/>
                </a:solidFill>
                <a:latin typeface="Overpass Mono"/>
                <a:ea typeface="Overpass Mono"/>
                <a:cs typeface="Overpass Mono"/>
                <a:sym typeface="Overpass Mono"/>
              </a:rPr>
              <a:t>=“</a:t>
            </a:r>
            <a:r>
              <a:rPr lang="en-US" sz="1250" b="1" dirty="0" err="1" smtClean="0">
                <a:solidFill>
                  <a:schemeClr val="dk1"/>
                </a:solidFill>
                <a:latin typeface="Overpass Mono"/>
                <a:ea typeface="Overpass Mono"/>
                <a:cs typeface="Overpass Mono"/>
                <a:sym typeface="Overpass Mono"/>
              </a:rPr>
              <a:t>ru</a:t>
            </a:r>
            <a:r>
              <a:rPr lang="en-US" sz="1250" b="1" dirty="0" smtClean="0">
                <a:solidFill>
                  <a:schemeClr val="dk1"/>
                </a:solidFill>
                <a:latin typeface="Overpass Mono"/>
                <a:ea typeface="Overpass Mono"/>
                <a:cs typeface="Overpass Mono"/>
                <a:sym typeface="Overpass Mono"/>
              </a:rPr>
              <a:t>”&gt;</a:t>
            </a:r>
          </a:p>
          <a:p>
            <a:pPr lvl="0"/>
            <a:r>
              <a:rPr lang="en-US" sz="1250" b="1" dirty="0" smtClean="0">
                <a:solidFill>
                  <a:schemeClr val="dk1"/>
                </a:solidFill>
                <a:latin typeface="Overpass Mono"/>
                <a:ea typeface="Overpass Mono"/>
                <a:cs typeface="Overpass Mono"/>
                <a:sym typeface="Overpass Mono"/>
              </a:rPr>
              <a:t>    &lt;head&gt;</a:t>
            </a:r>
          </a:p>
          <a:p>
            <a:pPr lvl="0"/>
            <a:r>
              <a:rPr lang="en-US" sz="1250" b="1" dirty="0" smtClean="0">
                <a:solidFill>
                  <a:schemeClr val="dk1"/>
                </a:solidFill>
                <a:latin typeface="Overpass Mono"/>
                <a:ea typeface="Overpass Mono"/>
                <a:cs typeface="Overpass Mono"/>
                <a:sym typeface="Overpass Mono"/>
              </a:rPr>
              <a:t>        &lt;title&gt;Example&lt;/title&gt;</a:t>
            </a:r>
          </a:p>
          <a:p>
            <a:pPr lvl="0"/>
            <a:r>
              <a:rPr lang="en-US" sz="1250" b="1" dirty="0" smtClean="0">
                <a:solidFill>
                  <a:schemeClr val="dk1"/>
                </a:solidFill>
                <a:latin typeface="Overpass Mono"/>
                <a:ea typeface="Overpass Mono"/>
                <a:cs typeface="Overpass Mono"/>
                <a:sym typeface="Overpass Mono"/>
              </a:rPr>
              <a:t>        &lt;style&gt;</a:t>
            </a:r>
          </a:p>
          <a:p>
            <a:pPr lvl="0"/>
            <a:r>
              <a:rPr lang="en-US" sz="1250" b="1" dirty="0" smtClean="0">
                <a:solidFill>
                  <a:schemeClr val="dk1"/>
                </a:solidFill>
                <a:latin typeface="Overpass Mono"/>
                <a:ea typeface="Overpass Mono"/>
                <a:cs typeface="Overpass Mono"/>
                <a:sym typeface="Overpass Mono"/>
              </a:rPr>
              <a:t>            .changeable {</a:t>
            </a:r>
          </a:p>
          <a:p>
            <a:pPr lvl="0"/>
            <a:r>
              <a:rPr lang="en-US" sz="1250" b="1" dirty="0" smtClean="0">
                <a:solidFill>
                  <a:schemeClr val="dk1"/>
                </a:solidFill>
                <a:latin typeface="Overpass Mono"/>
                <a:ea typeface="Overpass Mono"/>
                <a:cs typeface="Overpass Mono"/>
                <a:sym typeface="Overpass Mono"/>
              </a:rPr>
              <a:t>                background: pink;</a:t>
            </a:r>
          </a:p>
          <a:p>
            <a:pPr lvl="0"/>
            <a:r>
              <a:rPr lang="en-US" sz="1250" b="1" dirty="0" smtClean="0">
                <a:solidFill>
                  <a:schemeClr val="dk1"/>
                </a:solidFill>
                <a:latin typeface="Overpass Mono"/>
                <a:ea typeface="Overpass Mono"/>
                <a:cs typeface="Overpass Mono"/>
                <a:sym typeface="Overpass Mono"/>
              </a:rPr>
              <a:t>            }</a:t>
            </a:r>
          </a:p>
          <a:p>
            <a:pPr lvl="0"/>
            <a:r>
              <a:rPr lang="en-US" sz="1250" b="1" dirty="0" smtClean="0">
                <a:solidFill>
                  <a:schemeClr val="dk1"/>
                </a:solidFill>
                <a:latin typeface="Overpass Mono"/>
                <a:ea typeface="Overpass Mono"/>
                <a:cs typeface="Overpass Mono"/>
                <a:sym typeface="Overpass Mono"/>
              </a:rPr>
              <a:t>        &lt;/style&gt;</a:t>
            </a:r>
          </a:p>
          <a:p>
            <a:pPr lvl="0"/>
            <a:r>
              <a:rPr lang="en-US" sz="1250" b="1" dirty="0" smtClean="0">
                <a:solidFill>
                  <a:schemeClr val="dk1"/>
                </a:solidFill>
                <a:latin typeface="Overpass Mono"/>
                <a:ea typeface="Overpass Mono"/>
                <a:cs typeface="Overpass Mono"/>
                <a:sym typeface="Overpass Mono"/>
              </a:rPr>
              <a:t>    &lt;/head&gt;</a:t>
            </a:r>
          </a:p>
          <a:p>
            <a:pPr lvl="0"/>
            <a:r>
              <a:rPr lang="en-US" sz="1250" b="1" dirty="0" smtClean="0">
                <a:solidFill>
                  <a:schemeClr val="dk1"/>
                </a:solidFill>
                <a:latin typeface="Overpass Mono"/>
                <a:ea typeface="Overpass Mono"/>
                <a:cs typeface="Overpass Mono"/>
                <a:sym typeface="Overpass Mono"/>
              </a:rPr>
              <a:t>    &lt;body&gt;</a:t>
            </a:r>
          </a:p>
          <a:p>
            <a:pPr lvl="0"/>
            <a:r>
              <a:rPr lang="en-US" sz="1250" b="1" dirty="0" smtClean="0">
                <a:solidFill>
                  <a:schemeClr val="dk1"/>
                </a:solidFill>
                <a:latin typeface="Overpass Mono"/>
                <a:ea typeface="Overpass Mono"/>
                <a:cs typeface="Overpass Mono"/>
                <a:sym typeface="Overpass Mono"/>
              </a:rPr>
              <a:t>        &lt;button </a:t>
            </a:r>
            <a:r>
              <a:rPr lang="en-US" sz="1250" b="1" dirty="0" err="1" smtClean="0">
                <a:solidFill>
                  <a:schemeClr val="dk1"/>
                </a:solidFill>
                <a:latin typeface="Overpass Mono"/>
                <a:ea typeface="Overpass Mono"/>
                <a:cs typeface="Overpass Mono"/>
                <a:sym typeface="Overpass Mono"/>
              </a:rPr>
              <a:t>onclick</a:t>
            </a:r>
            <a:r>
              <a:rPr lang="en-US" sz="1250" b="1" dirty="0" smtClean="0">
                <a:solidFill>
                  <a:schemeClr val="dk1"/>
                </a:solidFill>
                <a:latin typeface="Overpass Mono"/>
                <a:ea typeface="Overpass Mono"/>
                <a:cs typeface="Overpass Mono"/>
                <a:sym typeface="Overpass Mono"/>
              </a:rPr>
              <a:t>="change()"&gt; Change color&lt;/button&gt;</a:t>
            </a:r>
          </a:p>
          <a:p>
            <a:pPr lvl="0"/>
            <a:r>
              <a:rPr lang="en-US" sz="1250" b="1" dirty="0" smtClean="0">
                <a:solidFill>
                  <a:schemeClr val="dk1"/>
                </a:solidFill>
                <a:latin typeface="Overpass Mono"/>
                <a:ea typeface="Overpass Mono"/>
                <a:cs typeface="Overpass Mono"/>
                <a:sym typeface="Overpass Mono"/>
              </a:rPr>
              <a:t>        &lt;button class="changeable"&gt; I</a:t>
            </a:r>
            <a:r>
              <a:rPr lang="ru-RU" sz="1250" b="1" dirty="0" smtClean="0">
                <a:solidFill>
                  <a:schemeClr val="dk1"/>
                </a:solidFill>
                <a:latin typeface="Overpass Mono"/>
                <a:ea typeface="Overpass Mono"/>
                <a:cs typeface="Overpass Mono"/>
                <a:sym typeface="Overpass Mono"/>
              </a:rPr>
              <a:t> </a:t>
            </a:r>
            <a:r>
              <a:rPr lang="en-US" sz="1250" b="1" dirty="0" smtClean="0">
                <a:solidFill>
                  <a:schemeClr val="dk1"/>
                </a:solidFill>
                <a:latin typeface="Overpass Mono"/>
                <a:ea typeface="Overpass Mono"/>
                <a:cs typeface="Overpass Mono"/>
                <a:sym typeface="Overpass Mono"/>
              </a:rPr>
              <a:t>am changeable&lt;/button&gt;</a:t>
            </a:r>
          </a:p>
          <a:p>
            <a:pPr lvl="0"/>
            <a:r>
              <a:rPr lang="en-US" sz="1250" b="1" dirty="0" smtClean="0">
                <a:solidFill>
                  <a:schemeClr val="dk1"/>
                </a:solidFill>
                <a:latin typeface="Overpass Mono"/>
                <a:ea typeface="Overpass Mono"/>
                <a:cs typeface="Overpass Mono"/>
                <a:sym typeface="Overpass Mono"/>
              </a:rPr>
              <a:t>    &lt;script&gt;</a:t>
            </a:r>
          </a:p>
          <a:p>
            <a:pPr lvl="0"/>
            <a:r>
              <a:rPr lang="en-US" sz="1250" b="1" dirty="0" smtClean="0">
                <a:solidFill>
                  <a:schemeClr val="dk1"/>
                </a:solidFill>
                <a:latin typeface="Overpass Mono"/>
                <a:ea typeface="Overpass Mono"/>
                <a:cs typeface="Overpass Mono"/>
                <a:sym typeface="Overpass Mono"/>
              </a:rPr>
              <a:t>        </a:t>
            </a:r>
            <a:r>
              <a:rPr lang="en-US" sz="1250" b="1" dirty="0" err="1" smtClean="0">
                <a:solidFill>
                  <a:schemeClr val="dk1"/>
                </a:solidFill>
                <a:latin typeface="Overpass Mono"/>
                <a:ea typeface="Overpass Mono"/>
                <a:cs typeface="Overpass Mono"/>
                <a:sym typeface="Overpass Mono"/>
              </a:rPr>
              <a:t>var</a:t>
            </a:r>
            <a:r>
              <a:rPr lang="en-US" sz="1250" b="1" dirty="0" smtClean="0">
                <a:solidFill>
                  <a:schemeClr val="dk1"/>
                </a:solidFill>
                <a:latin typeface="Overpass Mono"/>
                <a:ea typeface="Overpass Mono"/>
                <a:cs typeface="Overpass Mono"/>
                <a:sym typeface="Overpass Mono"/>
              </a:rPr>
              <a:t> a = 0;</a:t>
            </a:r>
          </a:p>
          <a:p>
            <a:pPr lvl="0"/>
            <a:r>
              <a:rPr lang="en-US" sz="1250" b="1" dirty="0" smtClean="0">
                <a:solidFill>
                  <a:schemeClr val="dk1"/>
                </a:solidFill>
                <a:latin typeface="Overpass Mono"/>
                <a:ea typeface="Overpass Mono"/>
                <a:cs typeface="Overpass Mono"/>
                <a:sym typeface="Overpass Mono"/>
              </a:rPr>
              <a:t>        function change() {</a:t>
            </a:r>
          </a:p>
          <a:p>
            <a:pPr lvl="0"/>
            <a:r>
              <a:rPr lang="en-US" sz="1250" b="1" dirty="0" smtClean="0">
                <a:solidFill>
                  <a:schemeClr val="dk1"/>
                </a:solidFill>
                <a:latin typeface="Overpass Mono"/>
                <a:ea typeface="Overpass Mono"/>
                <a:cs typeface="Overpass Mono"/>
                <a:sym typeface="Overpass Mono"/>
              </a:rPr>
              <a:t>            </a:t>
            </a:r>
            <a:r>
              <a:rPr lang="en-US" sz="1250" b="1" dirty="0" err="1" smtClean="0">
                <a:solidFill>
                  <a:schemeClr val="dk1"/>
                </a:solidFill>
                <a:latin typeface="Overpass Mono"/>
                <a:ea typeface="Overpass Mono"/>
                <a:cs typeface="Overpass Mono"/>
                <a:sym typeface="Overpass Mono"/>
              </a:rPr>
              <a:t>var</a:t>
            </a:r>
            <a:r>
              <a:rPr lang="en-US" sz="1250" b="1" dirty="0" smtClean="0">
                <a:solidFill>
                  <a:schemeClr val="dk1"/>
                </a:solidFill>
                <a:latin typeface="Overpass Mono"/>
                <a:ea typeface="Overpass Mono"/>
                <a:cs typeface="Overpass Mono"/>
                <a:sym typeface="Overpass Mono"/>
              </a:rPr>
              <a:t> d = </a:t>
            </a:r>
            <a:r>
              <a:rPr lang="en-US" sz="1250" b="1" dirty="0" err="1" smtClean="0">
                <a:solidFill>
                  <a:schemeClr val="dk1"/>
                </a:solidFill>
                <a:latin typeface="Overpass Mono"/>
                <a:ea typeface="Overpass Mono"/>
                <a:cs typeface="Overpass Mono"/>
                <a:sym typeface="Overpass Mono"/>
              </a:rPr>
              <a:t>document.querySelector</a:t>
            </a:r>
            <a:r>
              <a:rPr lang="en-US" sz="1250" b="1" dirty="0" smtClean="0">
                <a:solidFill>
                  <a:schemeClr val="dk1"/>
                </a:solidFill>
                <a:latin typeface="Overpass Mono"/>
                <a:ea typeface="Overpass Mono"/>
                <a:cs typeface="Overpass Mono"/>
                <a:sym typeface="Overpass Mono"/>
              </a:rPr>
              <a:t>(".changeable");</a:t>
            </a:r>
          </a:p>
          <a:p>
            <a:pPr lvl="0"/>
            <a:r>
              <a:rPr lang="en-US" sz="1250" b="1" dirty="0" smtClean="0">
                <a:solidFill>
                  <a:schemeClr val="dk1"/>
                </a:solidFill>
                <a:latin typeface="Overpass Mono"/>
                <a:ea typeface="Overpass Mono"/>
                <a:cs typeface="Overpass Mono"/>
                <a:sym typeface="Overpass Mono"/>
              </a:rPr>
              <a:t>            </a:t>
            </a:r>
            <a:r>
              <a:rPr lang="en-US" sz="1250" b="1" dirty="0" err="1" smtClean="0">
                <a:solidFill>
                  <a:schemeClr val="dk1"/>
                </a:solidFill>
                <a:latin typeface="Overpass Mono"/>
                <a:ea typeface="Overpass Mono"/>
                <a:cs typeface="Overpass Mono"/>
                <a:sym typeface="Overpass Mono"/>
              </a:rPr>
              <a:t>d.style.background</a:t>
            </a:r>
            <a:r>
              <a:rPr lang="en-US" sz="1250" b="1" dirty="0" smtClean="0">
                <a:solidFill>
                  <a:schemeClr val="dk1"/>
                </a:solidFill>
                <a:latin typeface="Overpass Mono"/>
                <a:ea typeface="Overpass Mono"/>
                <a:cs typeface="Overpass Mono"/>
                <a:sym typeface="Overpass Mono"/>
              </a:rPr>
              <a:t> = "navy";</a:t>
            </a:r>
          </a:p>
          <a:p>
            <a:pPr lvl="0"/>
            <a:r>
              <a:rPr lang="en-US" sz="1250" b="1" dirty="0" smtClean="0">
                <a:solidFill>
                  <a:schemeClr val="dk1"/>
                </a:solidFill>
                <a:latin typeface="Overpass Mono"/>
                <a:ea typeface="Overpass Mono"/>
                <a:cs typeface="Overpass Mono"/>
                <a:sym typeface="Overpass Mono"/>
              </a:rPr>
              <a:t>            return a;</a:t>
            </a:r>
          </a:p>
          <a:p>
            <a:pPr lvl="0"/>
            <a:r>
              <a:rPr lang="en-US" sz="1250" b="1" dirty="0" smtClean="0">
                <a:solidFill>
                  <a:schemeClr val="dk1"/>
                </a:solidFill>
                <a:latin typeface="Overpass Mono"/>
                <a:ea typeface="Overpass Mono"/>
                <a:cs typeface="Overpass Mono"/>
                <a:sym typeface="Overpass Mono"/>
              </a:rPr>
              <a:t>        }</a:t>
            </a:r>
          </a:p>
          <a:p>
            <a:pPr lvl="0"/>
            <a:r>
              <a:rPr lang="en-US" sz="1250" b="1" dirty="0" smtClean="0">
                <a:solidFill>
                  <a:schemeClr val="dk1"/>
                </a:solidFill>
                <a:latin typeface="Overpass Mono"/>
                <a:ea typeface="Overpass Mono"/>
                <a:cs typeface="Overpass Mono"/>
                <a:sym typeface="Overpass Mono"/>
              </a:rPr>
              <a:t>    &lt;/script&gt;</a:t>
            </a:r>
          </a:p>
          <a:p>
            <a:pPr lvl="0"/>
            <a:r>
              <a:rPr lang="en-US" sz="1250" b="1" dirty="0" smtClean="0">
                <a:solidFill>
                  <a:schemeClr val="dk1"/>
                </a:solidFill>
                <a:latin typeface="Overpass Mono"/>
                <a:ea typeface="Overpass Mono"/>
                <a:cs typeface="Overpass Mono"/>
                <a:sym typeface="Overpass Mono"/>
              </a:rPr>
              <a:t>    &lt;/body&gt;</a:t>
            </a:r>
          </a:p>
          <a:p>
            <a:pPr lvl="0"/>
            <a:r>
              <a:rPr lang="en-US" sz="1250" b="1" dirty="0" smtClean="0">
                <a:solidFill>
                  <a:schemeClr val="dk1"/>
                </a:solidFill>
                <a:latin typeface="Overpass Mono"/>
                <a:ea typeface="Overpass Mono"/>
                <a:cs typeface="Overpass Mono"/>
                <a:sym typeface="Overpass Mono"/>
              </a:rPr>
              <a:t>&lt;/html&gt;</a:t>
            </a:r>
          </a:p>
        </p:txBody>
      </p:sp>
      <p:sp>
        <p:nvSpPr>
          <p:cNvPr id="856" name="Google Shape;856;p50"/>
          <p:cNvSpPr txBox="1">
            <a:spLocks noGrp="1"/>
          </p:cNvSpPr>
          <p:nvPr>
            <p:ph type="title"/>
          </p:nvPr>
        </p:nvSpPr>
        <p:spPr>
          <a:xfrm>
            <a:off x="1259632" y="0"/>
            <a:ext cx="6588000" cy="66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Example</a:t>
            </a:r>
            <a:endParaRPr dirty="0"/>
          </a:p>
        </p:txBody>
      </p:sp>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861"/>
        <p:cNvGrpSpPr/>
        <p:nvPr/>
      </p:nvGrpSpPr>
      <p:grpSpPr>
        <a:xfrm>
          <a:off x="0" y="0"/>
          <a:ext cx="0" cy="0"/>
          <a:chOff x="0" y="0"/>
          <a:chExt cx="0" cy="0"/>
        </a:xfrm>
      </p:grpSpPr>
      <p:sp>
        <p:nvSpPr>
          <p:cNvPr id="862" name="Google Shape;862;p51"/>
          <p:cNvSpPr txBox="1">
            <a:spLocks noGrp="1"/>
          </p:cNvSpPr>
          <p:nvPr>
            <p:ph type="title"/>
          </p:nvPr>
        </p:nvSpPr>
        <p:spPr>
          <a:xfrm>
            <a:off x="1278050" y="343200"/>
            <a:ext cx="6588000" cy="66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Output</a:t>
            </a:r>
            <a:endParaRPr dirty="0"/>
          </a:p>
        </p:txBody>
      </p:sp>
      <p:grpSp>
        <p:nvGrpSpPr>
          <p:cNvPr id="866" name="Google Shape;866;p51"/>
          <p:cNvGrpSpPr/>
          <p:nvPr/>
        </p:nvGrpSpPr>
        <p:grpSpPr>
          <a:xfrm>
            <a:off x="8129098" y="1240508"/>
            <a:ext cx="1015038" cy="1948298"/>
            <a:chOff x="7397009" y="1731193"/>
            <a:chExt cx="1781706" cy="3419867"/>
          </a:xfrm>
        </p:grpSpPr>
        <p:sp>
          <p:nvSpPr>
            <p:cNvPr id="867" name="Google Shape;867;p51"/>
            <p:cNvSpPr/>
            <p:nvPr/>
          </p:nvSpPr>
          <p:spPr>
            <a:xfrm>
              <a:off x="7858529" y="1731193"/>
              <a:ext cx="1320185" cy="132176"/>
            </a:xfrm>
            <a:custGeom>
              <a:avLst/>
              <a:gdLst/>
              <a:ahLst/>
              <a:cxnLst/>
              <a:rect l="l" t="t" r="r" b="b"/>
              <a:pathLst>
                <a:path w="19277" h="1930" extrusionOk="0">
                  <a:moveTo>
                    <a:pt x="1" y="1"/>
                  </a:moveTo>
                  <a:lnTo>
                    <a:pt x="1" y="1930"/>
                  </a:lnTo>
                  <a:lnTo>
                    <a:pt x="19277" y="1930"/>
                  </a:lnTo>
                  <a:lnTo>
                    <a:pt x="1927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51"/>
            <p:cNvSpPr/>
            <p:nvPr/>
          </p:nvSpPr>
          <p:spPr>
            <a:xfrm>
              <a:off x="7784360" y="1950550"/>
              <a:ext cx="865993" cy="132176"/>
            </a:xfrm>
            <a:custGeom>
              <a:avLst/>
              <a:gdLst/>
              <a:ahLst/>
              <a:cxnLst/>
              <a:rect l="l" t="t" r="r" b="b"/>
              <a:pathLst>
                <a:path w="12645" h="1930" extrusionOk="0">
                  <a:moveTo>
                    <a:pt x="0" y="1"/>
                  </a:moveTo>
                  <a:lnTo>
                    <a:pt x="0" y="1929"/>
                  </a:lnTo>
                  <a:lnTo>
                    <a:pt x="12645" y="1929"/>
                  </a:lnTo>
                  <a:lnTo>
                    <a:pt x="1264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51"/>
            <p:cNvSpPr/>
            <p:nvPr/>
          </p:nvSpPr>
          <p:spPr>
            <a:xfrm>
              <a:off x="8855808" y="1950550"/>
              <a:ext cx="322907" cy="132176"/>
            </a:xfrm>
            <a:custGeom>
              <a:avLst/>
              <a:gdLst/>
              <a:ahLst/>
              <a:cxnLst/>
              <a:rect l="l" t="t" r="r" b="b"/>
              <a:pathLst>
                <a:path w="4715" h="1930" extrusionOk="0">
                  <a:moveTo>
                    <a:pt x="0" y="1"/>
                  </a:moveTo>
                  <a:lnTo>
                    <a:pt x="0" y="1929"/>
                  </a:lnTo>
                  <a:lnTo>
                    <a:pt x="4715" y="1929"/>
                  </a:lnTo>
                  <a:lnTo>
                    <a:pt x="471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51"/>
            <p:cNvSpPr/>
            <p:nvPr/>
          </p:nvSpPr>
          <p:spPr>
            <a:xfrm>
              <a:off x="8445651" y="2169086"/>
              <a:ext cx="733063" cy="132998"/>
            </a:xfrm>
            <a:custGeom>
              <a:avLst/>
              <a:gdLst/>
              <a:ahLst/>
              <a:cxnLst/>
              <a:rect l="l" t="t" r="r" b="b"/>
              <a:pathLst>
                <a:path w="10704" h="1942" extrusionOk="0">
                  <a:moveTo>
                    <a:pt x="0" y="0"/>
                  </a:moveTo>
                  <a:lnTo>
                    <a:pt x="0" y="1941"/>
                  </a:lnTo>
                  <a:lnTo>
                    <a:pt x="10704" y="1941"/>
                  </a:lnTo>
                  <a:lnTo>
                    <a:pt x="1070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51"/>
            <p:cNvSpPr/>
            <p:nvPr/>
          </p:nvSpPr>
          <p:spPr>
            <a:xfrm>
              <a:off x="8738356" y="2388443"/>
              <a:ext cx="440359" cy="132929"/>
            </a:xfrm>
            <a:custGeom>
              <a:avLst/>
              <a:gdLst/>
              <a:ahLst/>
              <a:cxnLst/>
              <a:rect l="l" t="t" r="r" b="b"/>
              <a:pathLst>
                <a:path w="6430" h="1941" extrusionOk="0">
                  <a:moveTo>
                    <a:pt x="1" y="0"/>
                  </a:moveTo>
                  <a:lnTo>
                    <a:pt x="1" y="1941"/>
                  </a:lnTo>
                  <a:lnTo>
                    <a:pt x="6430" y="1941"/>
                  </a:lnTo>
                  <a:lnTo>
                    <a:pt x="64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51"/>
            <p:cNvSpPr/>
            <p:nvPr/>
          </p:nvSpPr>
          <p:spPr>
            <a:xfrm>
              <a:off x="7990637" y="2388443"/>
              <a:ext cx="597737" cy="132929"/>
            </a:xfrm>
            <a:custGeom>
              <a:avLst/>
              <a:gdLst/>
              <a:ahLst/>
              <a:cxnLst/>
              <a:rect l="l" t="t" r="r" b="b"/>
              <a:pathLst>
                <a:path w="8728" h="1941" extrusionOk="0">
                  <a:moveTo>
                    <a:pt x="1" y="0"/>
                  </a:moveTo>
                  <a:lnTo>
                    <a:pt x="1" y="1941"/>
                  </a:lnTo>
                  <a:lnTo>
                    <a:pt x="8728" y="1941"/>
                  </a:lnTo>
                  <a:lnTo>
                    <a:pt x="87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51"/>
            <p:cNvSpPr/>
            <p:nvPr/>
          </p:nvSpPr>
          <p:spPr>
            <a:xfrm>
              <a:off x="7683208" y="2607801"/>
              <a:ext cx="1495507" cy="132108"/>
            </a:xfrm>
            <a:custGeom>
              <a:avLst/>
              <a:gdLst/>
              <a:ahLst/>
              <a:cxnLst/>
              <a:rect l="l" t="t" r="r" b="b"/>
              <a:pathLst>
                <a:path w="21837" h="1929" extrusionOk="0">
                  <a:moveTo>
                    <a:pt x="1" y="0"/>
                  </a:moveTo>
                  <a:lnTo>
                    <a:pt x="1" y="1929"/>
                  </a:lnTo>
                  <a:lnTo>
                    <a:pt x="21837" y="1929"/>
                  </a:lnTo>
                  <a:lnTo>
                    <a:pt x="2183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51"/>
            <p:cNvSpPr/>
            <p:nvPr/>
          </p:nvSpPr>
          <p:spPr>
            <a:xfrm>
              <a:off x="8298888" y="2827090"/>
              <a:ext cx="879827" cy="132176"/>
            </a:xfrm>
            <a:custGeom>
              <a:avLst/>
              <a:gdLst/>
              <a:ahLst/>
              <a:cxnLst/>
              <a:rect l="l" t="t" r="r" b="b"/>
              <a:pathLst>
                <a:path w="12847" h="1930" extrusionOk="0">
                  <a:moveTo>
                    <a:pt x="0" y="1"/>
                  </a:moveTo>
                  <a:lnTo>
                    <a:pt x="0" y="1930"/>
                  </a:lnTo>
                  <a:lnTo>
                    <a:pt x="12847" y="1930"/>
                  </a:lnTo>
                  <a:lnTo>
                    <a:pt x="1284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51"/>
            <p:cNvSpPr/>
            <p:nvPr/>
          </p:nvSpPr>
          <p:spPr>
            <a:xfrm>
              <a:off x="8855808" y="3046447"/>
              <a:ext cx="322907" cy="132176"/>
            </a:xfrm>
            <a:custGeom>
              <a:avLst/>
              <a:gdLst/>
              <a:ahLst/>
              <a:cxnLst/>
              <a:rect l="l" t="t" r="r" b="b"/>
              <a:pathLst>
                <a:path w="4715" h="1930" extrusionOk="0">
                  <a:moveTo>
                    <a:pt x="0" y="1"/>
                  </a:moveTo>
                  <a:lnTo>
                    <a:pt x="0" y="1929"/>
                  </a:lnTo>
                  <a:lnTo>
                    <a:pt x="4715" y="1929"/>
                  </a:lnTo>
                  <a:lnTo>
                    <a:pt x="471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51"/>
            <p:cNvSpPr/>
            <p:nvPr/>
          </p:nvSpPr>
          <p:spPr>
            <a:xfrm>
              <a:off x="7784360" y="2169086"/>
              <a:ext cx="499050" cy="132998"/>
            </a:xfrm>
            <a:custGeom>
              <a:avLst/>
              <a:gdLst/>
              <a:ahLst/>
              <a:cxnLst/>
              <a:rect l="l" t="t" r="r" b="b"/>
              <a:pathLst>
                <a:path w="7287" h="1942" extrusionOk="0">
                  <a:moveTo>
                    <a:pt x="0" y="0"/>
                  </a:moveTo>
                  <a:lnTo>
                    <a:pt x="0" y="1941"/>
                  </a:lnTo>
                  <a:lnTo>
                    <a:pt x="7287" y="1941"/>
                  </a:lnTo>
                  <a:lnTo>
                    <a:pt x="72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51"/>
            <p:cNvSpPr/>
            <p:nvPr/>
          </p:nvSpPr>
          <p:spPr>
            <a:xfrm>
              <a:off x="8020017" y="4142344"/>
              <a:ext cx="322975" cy="132176"/>
            </a:xfrm>
            <a:custGeom>
              <a:avLst/>
              <a:gdLst/>
              <a:ahLst/>
              <a:cxnLst/>
              <a:rect l="l" t="t" r="r" b="b"/>
              <a:pathLst>
                <a:path w="4716" h="1930" extrusionOk="0">
                  <a:moveTo>
                    <a:pt x="0" y="1"/>
                  </a:moveTo>
                  <a:lnTo>
                    <a:pt x="0" y="1929"/>
                  </a:lnTo>
                  <a:lnTo>
                    <a:pt x="4715" y="1929"/>
                  </a:lnTo>
                  <a:lnTo>
                    <a:pt x="471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51"/>
            <p:cNvSpPr/>
            <p:nvPr/>
          </p:nvSpPr>
          <p:spPr>
            <a:xfrm>
              <a:off x="7521789" y="4142344"/>
              <a:ext cx="322153" cy="132176"/>
            </a:xfrm>
            <a:custGeom>
              <a:avLst/>
              <a:gdLst/>
              <a:ahLst/>
              <a:cxnLst/>
              <a:rect l="l" t="t" r="r" b="b"/>
              <a:pathLst>
                <a:path w="4704" h="1930" extrusionOk="0">
                  <a:moveTo>
                    <a:pt x="0" y="1"/>
                  </a:moveTo>
                  <a:lnTo>
                    <a:pt x="0" y="1929"/>
                  </a:lnTo>
                  <a:lnTo>
                    <a:pt x="4703" y="1929"/>
                  </a:lnTo>
                  <a:lnTo>
                    <a:pt x="470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51"/>
            <p:cNvSpPr/>
            <p:nvPr/>
          </p:nvSpPr>
          <p:spPr>
            <a:xfrm>
              <a:off x="8152056" y="3264983"/>
              <a:ext cx="1026659" cy="132998"/>
            </a:xfrm>
            <a:custGeom>
              <a:avLst/>
              <a:gdLst/>
              <a:ahLst/>
              <a:cxnLst/>
              <a:rect l="l" t="t" r="r" b="b"/>
              <a:pathLst>
                <a:path w="14991" h="1942" extrusionOk="0">
                  <a:moveTo>
                    <a:pt x="1" y="0"/>
                  </a:moveTo>
                  <a:lnTo>
                    <a:pt x="1" y="1941"/>
                  </a:lnTo>
                  <a:lnTo>
                    <a:pt x="14991" y="1941"/>
                  </a:lnTo>
                  <a:lnTo>
                    <a:pt x="149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51"/>
            <p:cNvSpPr/>
            <p:nvPr/>
          </p:nvSpPr>
          <p:spPr>
            <a:xfrm>
              <a:off x="7784360" y="3484340"/>
              <a:ext cx="807301" cy="132929"/>
            </a:xfrm>
            <a:custGeom>
              <a:avLst/>
              <a:gdLst/>
              <a:ahLst/>
              <a:cxnLst/>
              <a:rect l="l" t="t" r="r" b="b"/>
              <a:pathLst>
                <a:path w="11788" h="1941" extrusionOk="0">
                  <a:moveTo>
                    <a:pt x="0" y="0"/>
                  </a:moveTo>
                  <a:lnTo>
                    <a:pt x="0" y="1941"/>
                  </a:lnTo>
                  <a:lnTo>
                    <a:pt x="11787" y="1941"/>
                  </a:lnTo>
                  <a:lnTo>
                    <a:pt x="117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51"/>
            <p:cNvSpPr/>
            <p:nvPr/>
          </p:nvSpPr>
          <p:spPr>
            <a:xfrm>
              <a:off x="8738356" y="3484340"/>
              <a:ext cx="440359" cy="132929"/>
            </a:xfrm>
            <a:custGeom>
              <a:avLst/>
              <a:gdLst/>
              <a:ahLst/>
              <a:cxnLst/>
              <a:rect l="l" t="t" r="r" b="b"/>
              <a:pathLst>
                <a:path w="6430" h="1941" extrusionOk="0">
                  <a:moveTo>
                    <a:pt x="1" y="0"/>
                  </a:moveTo>
                  <a:lnTo>
                    <a:pt x="1" y="1941"/>
                  </a:lnTo>
                  <a:lnTo>
                    <a:pt x="6430" y="1941"/>
                  </a:lnTo>
                  <a:lnTo>
                    <a:pt x="64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51"/>
            <p:cNvSpPr/>
            <p:nvPr/>
          </p:nvSpPr>
          <p:spPr>
            <a:xfrm>
              <a:off x="7931945" y="3046447"/>
              <a:ext cx="733063" cy="132176"/>
            </a:xfrm>
            <a:custGeom>
              <a:avLst/>
              <a:gdLst/>
              <a:ahLst/>
              <a:cxnLst/>
              <a:rect l="l" t="t" r="r" b="b"/>
              <a:pathLst>
                <a:path w="10704" h="1930" extrusionOk="0">
                  <a:moveTo>
                    <a:pt x="0" y="1"/>
                  </a:moveTo>
                  <a:lnTo>
                    <a:pt x="0" y="1929"/>
                  </a:lnTo>
                  <a:lnTo>
                    <a:pt x="10704" y="1929"/>
                  </a:lnTo>
                  <a:lnTo>
                    <a:pt x="1070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51"/>
            <p:cNvSpPr/>
            <p:nvPr/>
          </p:nvSpPr>
          <p:spPr>
            <a:xfrm>
              <a:off x="8445651" y="3703698"/>
              <a:ext cx="733063" cy="132108"/>
            </a:xfrm>
            <a:custGeom>
              <a:avLst/>
              <a:gdLst/>
              <a:ahLst/>
              <a:cxnLst/>
              <a:rect l="l" t="t" r="r" b="b"/>
              <a:pathLst>
                <a:path w="10704" h="1929" extrusionOk="0">
                  <a:moveTo>
                    <a:pt x="0" y="0"/>
                  </a:moveTo>
                  <a:lnTo>
                    <a:pt x="0" y="1929"/>
                  </a:lnTo>
                  <a:lnTo>
                    <a:pt x="10704" y="1929"/>
                  </a:lnTo>
                  <a:lnTo>
                    <a:pt x="1070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51"/>
            <p:cNvSpPr/>
            <p:nvPr/>
          </p:nvSpPr>
          <p:spPr>
            <a:xfrm>
              <a:off x="8855808" y="3922987"/>
              <a:ext cx="322907" cy="132176"/>
            </a:xfrm>
            <a:custGeom>
              <a:avLst/>
              <a:gdLst/>
              <a:ahLst/>
              <a:cxnLst/>
              <a:rect l="l" t="t" r="r" b="b"/>
              <a:pathLst>
                <a:path w="4715" h="1930" extrusionOk="0">
                  <a:moveTo>
                    <a:pt x="0" y="1"/>
                  </a:moveTo>
                  <a:lnTo>
                    <a:pt x="0" y="1930"/>
                  </a:lnTo>
                  <a:lnTo>
                    <a:pt x="4715" y="1930"/>
                  </a:lnTo>
                  <a:lnTo>
                    <a:pt x="471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51"/>
            <p:cNvSpPr/>
            <p:nvPr/>
          </p:nvSpPr>
          <p:spPr>
            <a:xfrm>
              <a:off x="7990637" y="3703698"/>
              <a:ext cx="322975" cy="132108"/>
            </a:xfrm>
            <a:custGeom>
              <a:avLst/>
              <a:gdLst/>
              <a:ahLst/>
              <a:cxnLst/>
              <a:rect l="l" t="t" r="r" b="b"/>
              <a:pathLst>
                <a:path w="4716" h="1929" extrusionOk="0">
                  <a:moveTo>
                    <a:pt x="1" y="0"/>
                  </a:moveTo>
                  <a:lnTo>
                    <a:pt x="1" y="1929"/>
                  </a:lnTo>
                  <a:lnTo>
                    <a:pt x="4715" y="1929"/>
                  </a:lnTo>
                  <a:lnTo>
                    <a:pt x="471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51"/>
            <p:cNvSpPr/>
            <p:nvPr/>
          </p:nvSpPr>
          <p:spPr>
            <a:xfrm>
              <a:off x="8445651" y="4142344"/>
              <a:ext cx="733063" cy="132176"/>
            </a:xfrm>
            <a:custGeom>
              <a:avLst/>
              <a:gdLst/>
              <a:ahLst/>
              <a:cxnLst/>
              <a:rect l="l" t="t" r="r" b="b"/>
              <a:pathLst>
                <a:path w="10704" h="1930" extrusionOk="0">
                  <a:moveTo>
                    <a:pt x="0" y="1"/>
                  </a:moveTo>
                  <a:lnTo>
                    <a:pt x="0" y="1929"/>
                  </a:lnTo>
                  <a:lnTo>
                    <a:pt x="10704" y="1929"/>
                  </a:lnTo>
                  <a:lnTo>
                    <a:pt x="1070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51"/>
            <p:cNvSpPr/>
            <p:nvPr/>
          </p:nvSpPr>
          <p:spPr>
            <a:xfrm>
              <a:off x="7858529" y="3922987"/>
              <a:ext cx="862774" cy="132176"/>
            </a:xfrm>
            <a:custGeom>
              <a:avLst/>
              <a:gdLst/>
              <a:ahLst/>
              <a:cxnLst/>
              <a:rect l="l" t="t" r="r" b="b"/>
              <a:pathLst>
                <a:path w="12598" h="1930" extrusionOk="0">
                  <a:moveTo>
                    <a:pt x="1" y="1"/>
                  </a:moveTo>
                  <a:lnTo>
                    <a:pt x="1" y="1930"/>
                  </a:lnTo>
                  <a:lnTo>
                    <a:pt x="12598" y="1930"/>
                  </a:lnTo>
                  <a:lnTo>
                    <a:pt x="1259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51"/>
            <p:cNvSpPr/>
            <p:nvPr/>
          </p:nvSpPr>
          <p:spPr>
            <a:xfrm>
              <a:off x="7683208" y="4361702"/>
              <a:ext cx="1495507" cy="132176"/>
            </a:xfrm>
            <a:custGeom>
              <a:avLst/>
              <a:gdLst/>
              <a:ahLst/>
              <a:cxnLst/>
              <a:rect l="l" t="t" r="r" b="b"/>
              <a:pathLst>
                <a:path w="21837" h="1930" extrusionOk="0">
                  <a:moveTo>
                    <a:pt x="1" y="0"/>
                  </a:moveTo>
                  <a:lnTo>
                    <a:pt x="1" y="1929"/>
                  </a:lnTo>
                  <a:lnTo>
                    <a:pt x="21837" y="1929"/>
                  </a:lnTo>
                  <a:lnTo>
                    <a:pt x="2183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51"/>
            <p:cNvSpPr/>
            <p:nvPr/>
          </p:nvSpPr>
          <p:spPr>
            <a:xfrm>
              <a:off x="8767736" y="4580237"/>
              <a:ext cx="410978" cy="132929"/>
            </a:xfrm>
            <a:custGeom>
              <a:avLst/>
              <a:gdLst/>
              <a:ahLst/>
              <a:cxnLst/>
              <a:rect l="l" t="t" r="r" b="b"/>
              <a:pathLst>
                <a:path w="6001" h="1941" extrusionOk="0">
                  <a:moveTo>
                    <a:pt x="0" y="0"/>
                  </a:moveTo>
                  <a:lnTo>
                    <a:pt x="0" y="1941"/>
                  </a:lnTo>
                  <a:lnTo>
                    <a:pt x="6001" y="1941"/>
                  </a:lnTo>
                  <a:lnTo>
                    <a:pt x="600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51"/>
            <p:cNvSpPr/>
            <p:nvPr/>
          </p:nvSpPr>
          <p:spPr>
            <a:xfrm>
              <a:off x="7814494" y="4580237"/>
              <a:ext cx="773880" cy="132929"/>
            </a:xfrm>
            <a:custGeom>
              <a:avLst/>
              <a:gdLst/>
              <a:ahLst/>
              <a:cxnLst/>
              <a:rect l="l" t="t" r="r" b="b"/>
              <a:pathLst>
                <a:path w="11300" h="1941" extrusionOk="0">
                  <a:moveTo>
                    <a:pt x="1" y="0"/>
                  </a:moveTo>
                  <a:lnTo>
                    <a:pt x="1" y="1941"/>
                  </a:lnTo>
                  <a:lnTo>
                    <a:pt x="11300" y="1941"/>
                  </a:lnTo>
                  <a:lnTo>
                    <a:pt x="1130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51"/>
            <p:cNvSpPr/>
            <p:nvPr/>
          </p:nvSpPr>
          <p:spPr>
            <a:xfrm>
              <a:off x="7397009" y="4799526"/>
              <a:ext cx="833394" cy="132998"/>
            </a:xfrm>
            <a:custGeom>
              <a:avLst/>
              <a:gdLst/>
              <a:ahLst/>
              <a:cxnLst/>
              <a:rect l="l" t="t" r="r" b="b"/>
              <a:pathLst>
                <a:path w="12169" h="1942" extrusionOk="0">
                  <a:moveTo>
                    <a:pt x="1" y="1"/>
                  </a:moveTo>
                  <a:lnTo>
                    <a:pt x="1" y="1942"/>
                  </a:lnTo>
                  <a:lnTo>
                    <a:pt x="12169" y="1942"/>
                  </a:lnTo>
                  <a:lnTo>
                    <a:pt x="1216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51"/>
            <p:cNvSpPr/>
            <p:nvPr/>
          </p:nvSpPr>
          <p:spPr>
            <a:xfrm>
              <a:off x="8382851" y="4799526"/>
              <a:ext cx="795864" cy="132998"/>
            </a:xfrm>
            <a:custGeom>
              <a:avLst/>
              <a:gdLst/>
              <a:ahLst/>
              <a:cxnLst/>
              <a:rect l="l" t="t" r="r" b="b"/>
              <a:pathLst>
                <a:path w="11621" h="1942" extrusionOk="0">
                  <a:moveTo>
                    <a:pt x="0" y="1"/>
                  </a:moveTo>
                  <a:lnTo>
                    <a:pt x="0" y="1942"/>
                  </a:lnTo>
                  <a:lnTo>
                    <a:pt x="11621" y="1942"/>
                  </a:lnTo>
                  <a:lnTo>
                    <a:pt x="1162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51"/>
            <p:cNvSpPr/>
            <p:nvPr/>
          </p:nvSpPr>
          <p:spPr>
            <a:xfrm>
              <a:off x="8064053" y="5018884"/>
              <a:ext cx="1114662" cy="132176"/>
            </a:xfrm>
            <a:custGeom>
              <a:avLst/>
              <a:gdLst/>
              <a:ahLst/>
              <a:cxnLst/>
              <a:rect l="l" t="t" r="r" b="b"/>
              <a:pathLst>
                <a:path w="16276" h="1930" extrusionOk="0">
                  <a:moveTo>
                    <a:pt x="0" y="1"/>
                  </a:moveTo>
                  <a:lnTo>
                    <a:pt x="0" y="1930"/>
                  </a:lnTo>
                  <a:lnTo>
                    <a:pt x="16276" y="1930"/>
                  </a:lnTo>
                  <a:lnTo>
                    <a:pt x="1627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3" name="Рисунок 32" descr="ScreenRecorderProject1.gif"/>
          <p:cNvPicPr>
            <a:picLocks noChangeAspect="1"/>
          </p:cNvPicPr>
          <p:nvPr/>
        </p:nvPicPr>
        <p:blipFill>
          <a:blip r:embed="rId3" cstate="print"/>
          <a:stretch>
            <a:fillRect/>
          </a:stretch>
        </p:blipFill>
        <p:spPr>
          <a:xfrm>
            <a:off x="1907704" y="915566"/>
            <a:ext cx="5616624" cy="3723877"/>
          </a:xfrm>
          <a:prstGeom prst="foldedCorner">
            <a:avLst/>
          </a:prstGeom>
        </p:spPr>
      </p:pic>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4427984" y="2283718"/>
            <a:ext cx="4536504" cy="2130900"/>
          </a:xfrm>
        </p:spPr>
        <p:txBody>
          <a:bodyPr/>
          <a:lstStyle/>
          <a:p>
            <a:pPr>
              <a:buNone/>
            </a:pPr>
            <a:r>
              <a:rPr lang="en-US" sz="2400" dirty="0" smtClean="0"/>
              <a:t>https://absorbedinweb.netlify.app</a:t>
            </a:r>
            <a:endParaRPr lang="ru-RU" sz="2400" dirty="0"/>
          </a:p>
        </p:txBody>
      </p:sp>
      <p:sp>
        <p:nvSpPr>
          <p:cNvPr id="3" name="Заголовок 2"/>
          <p:cNvSpPr>
            <a:spLocks noGrp="1"/>
          </p:cNvSpPr>
          <p:nvPr>
            <p:ph type="title"/>
          </p:nvPr>
        </p:nvSpPr>
        <p:spPr>
          <a:xfrm>
            <a:off x="3347864" y="1131590"/>
            <a:ext cx="5580112" cy="669000"/>
          </a:xfrm>
        </p:spPr>
        <p:txBody>
          <a:bodyPr/>
          <a:lstStyle/>
          <a:p>
            <a:r>
              <a:rPr lang="en-US" dirty="0" smtClean="0"/>
              <a:t>More info on my website</a:t>
            </a:r>
            <a:endParaRPr lang="ru-RU" dirty="0"/>
          </a:p>
        </p:txBody>
      </p:sp>
    </p:spTree>
  </p:cSld>
  <p:clrMapOvr>
    <a:masterClrMapping/>
  </p:clrMapOvr>
  <p:transition>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676"/>
        <p:cNvGrpSpPr/>
        <p:nvPr/>
      </p:nvGrpSpPr>
      <p:grpSpPr>
        <a:xfrm>
          <a:off x="0" y="0"/>
          <a:ext cx="0" cy="0"/>
          <a:chOff x="0" y="0"/>
          <a:chExt cx="0" cy="0"/>
        </a:xfrm>
      </p:grpSpPr>
      <p:sp>
        <p:nvSpPr>
          <p:cNvPr id="677" name="Google Shape;677;p44"/>
          <p:cNvSpPr txBox="1">
            <a:spLocks noGrp="1"/>
          </p:cNvSpPr>
          <p:nvPr>
            <p:ph type="title"/>
          </p:nvPr>
        </p:nvSpPr>
        <p:spPr>
          <a:xfrm>
            <a:off x="3635896" y="1012300"/>
            <a:ext cx="5256584" cy="1940100"/>
          </a:xfrm>
          <a:prstGeom prst="rect">
            <a:avLst/>
          </a:prstGeom>
        </p:spPr>
        <p:txBody>
          <a:bodyPr spcFirstLastPara="1" wrap="square" lIns="91425" tIns="0" rIns="91425" bIns="0" anchor="ctr" anchorCtr="0">
            <a:noAutofit/>
          </a:bodyPr>
          <a:lstStyle/>
          <a:p>
            <a:pPr marL="0" lvl="0" indent="0" algn="r" rtl="0">
              <a:spcBef>
                <a:spcPts val="0"/>
              </a:spcBef>
              <a:spcAft>
                <a:spcPts val="0"/>
              </a:spcAft>
              <a:buNone/>
            </a:pPr>
            <a:r>
              <a:rPr lang="en" sz="1600" dirty="0" smtClean="0"/>
              <a:t>But if you want really well-developed website, you should also learn Backend (data bases, programming languages like PHP, Python, etc.).</a:t>
            </a:r>
            <a:br>
              <a:rPr lang="en" sz="1600" dirty="0" smtClean="0"/>
            </a:br>
            <a:r>
              <a:rPr lang="en" sz="1600" dirty="0" smtClean="0"/>
              <a:t/>
            </a:r>
            <a:br>
              <a:rPr lang="en" sz="1600" dirty="0" smtClean="0"/>
            </a:br>
            <a:r>
              <a:rPr lang="en" sz="1600" dirty="0" smtClean="0"/>
              <a:t>As for Frontend you had better master some frameworks, mobile development (Flutter or ReactNative) and git, in addition to HTML, CSS and JS.</a:t>
            </a:r>
            <a:endParaRPr sz="1600" dirty="0"/>
          </a:p>
        </p:txBody>
      </p:sp>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897"/>
        <p:cNvGrpSpPr/>
        <p:nvPr/>
      </p:nvGrpSpPr>
      <p:grpSpPr>
        <a:xfrm>
          <a:off x="0" y="0"/>
          <a:ext cx="0" cy="0"/>
          <a:chOff x="0" y="0"/>
          <a:chExt cx="0" cy="0"/>
        </a:xfrm>
      </p:grpSpPr>
      <p:sp>
        <p:nvSpPr>
          <p:cNvPr id="898" name="Google Shape;898;p52"/>
          <p:cNvSpPr txBox="1">
            <a:spLocks noGrp="1"/>
          </p:cNvSpPr>
          <p:nvPr>
            <p:ph type="title"/>
          </p:nvPr>
        </p:nvSpPr>
        <p:spPr>
          <a:xfrm>
            <a:off x="2915816" y="483518"/>
            <a:ext cx="3564366" cy="66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THANKS FOR YOUR ATTENTION!</a:t>
            </a:r>
            <a:endParaRPr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pic>
        <p:nvPicPr>
          <p:cNvPr id="360" name="Google Shape;360;p30"/>
          <p:cNvPicPr preferRelativeResize="0"/>
          <p:nvPr/>
        </p:nvPicPr>
        <p:blipFill rotWithShape="1">
          <a:blip r:embed="rId3">
            <a:alphaModFix/>
          </a:blip>
          <a:srcRect l="24495" t="18187" r="9353" b="4812"/>
          <a:stretch/>
        </p:blipFill>
        <p:spPr>
          <a:xfrm>
            <a:off x="5353050" y="1809750"/>
            <a:ext cx="3324251" cy="2581274"/>
          </a:xfrm>
          <a:prstGeom prst="rect">
            <a:avLst/>
          </a:prstGeom>
          <a:noFill/>
          <a:ln>
            <a:noFill/>
          </a:ln>
        </p:spPr>
      </p:pic>
      <p:sp>
        <p:nvSpPr>
          <p:cNvPr id="361" name="Google Shape;361;p30"/>
          <p:cNvSpPr txBox="1">
            <a:spLocks noGrp="1"/>
          </p:cNvSpPr>
          <p:nvPr>
            <p:ph type="body" idx="1"/>
          </p:nvPr>
        </p:nvSpPr>
        <p:spPr>
          <a:xfrm>
            <a:off x="609499" y="1973025"/>
            <a:ext cx="3512700" cy="2130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Nowadays creating a website is by far the best way to promote a product and represent company’s services. However, some people have a tight budget and no ability to hire a professional. So, if you’re that person desiring to have your own website, this master class will be definitely beneficial and helpful.</a:t>
            </a:r>
            <a:endParaRPr dirty="0"/>
          </a:p>
        </p:txBody>
      </p:sp>
      <p:sp>
        <p:nvSpPr>
          <p:cNvPr id="362" name="Google Shape;362;p30"/>
          <p:cNvSpPr txBox="1">
            <a:spLocks noGrp="1"/>
          </p:cNvSpPr>
          <p:nvPr>
            <p:ph type="title"/>
          </p:nvPr>
        </p:nvSpPr>
        <p:spPr>
          <a:xfrm>
            <a:off x="560825" y="1168325"/>
            <a:ext cx="3561300" cy="66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2"/>
                </a:solidFill>
              </a:rPr>
              <a:t>INTRODUCTION</a:t>
            </a:r>
            <a:endParaRPr>
              <a:solidFill>
                <a:schemeClr val="dk2"/>
              </a:solidFill>
            </a:endParaRPr>
          </a:p>
        </p:txBody>
      </p:sp>
      <p:sp>
        <p:nvSpPr>
          <p:cNvPr id="363" name="Google Shape;363;p30"/>
          <p:cNvSpPr/>
          <p:nvPr/>
        </p:nvSpPr>
        <p:spPr>
          <a:xfrm>
            <a:off x="7524751" y="3887550"/>
            <a:ext cx="1619286" cy="241405"/>
          </a:xfrm>
          <a:custGeom>
            <a:avLst/>
            <a:gdLst/>
            <a:ahLst/>
            <a:cxnLst/>
            <a:rect l="l" t="t" r="r" b="b"/>
            <a:pathLst>
              <a:path w="146079" h="5859" extrusionOk="0">
                <a:moveTo>
                  <a:pt x="1" y="1"/>
                </a:moveTo>
                <a:lnTo>
                  <a:pt x="1" y="5858"/>
                </a:lnTo>
                <a:lnTo>
                  <a:pt x="146079" y="5858"/>
                </a:lnTo>
                <a:lnTo>
                  <a:pt x="14607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32"/>
          <p:cNvSpPr txBox="1">
            <a:spLocks noGrp="1"/>
          </p:cNvSpPr>
          <p:nvPr>
            <p:ph type="title"/>
          </p:nvPr>
        </p:nvSpPr>
        <p:spPr>
          <a:xfrm>
            <a:off x="454800" y="2714625"/>
            <a:ext cx="8425200" cy="447900"/>
          </a:xfrm>
          <a:prstGeom prst="rect">
            <a:avLst/>
          </a:prstGeom>
        </p:spPr>
        <p:txBody>
          <a:bodyPr spcFirstLastPara="1" wrap="square" lIns="91425" tIns="0" rIns="91425" bIns="0" anchor="ctr" anchorCtr="0">
            <a:noAutofit/>
          </a:bodyPr>
          <a:lstStyle/>
          <a:p>
            <a:pPr marL="0" lvl="0" indent="0" algn="ctr" rtl="0">
              <a:spcBef>
                <a:spcPts val="0"/>
              </a:spcBef>
              <a:spcAft>
                <a:spcPts val="0"/>
              </a:spcAft>
              <a:buNone/>
            </a:pPr>
            <a:r>
              <a:rPr lang="en" dirty="0" smtClean="0"/>
              <a:t>General knowledge</a:t>
            </a:r>
            <a:endParaRPr dirty="0"/>
          </a:p>
        </p:txBody>
      </p:sp>
      <p:sp>
        <p:nvSpPr>
          <p:cNvPr id="375" name="Google Shape;375;p32"/>
          <p:cNvSpPr txBox="1">
            <a:spLocks noGrp="1"/>
          </p:cNvSpPr>
          <p:nvPr>
            <p:ph type="title" idx="2"/>
          </p:nvPr>
        </p:nvSpPr>
        <p:spPr>
          <a:xfrm>
            <a:off x="454800" y="2150850"/>
            <a:ext cx="8425200" cy="489600"/>
          </a:xfrm>
          <a:prstGeom prst="rect">
            <a:avLst/>
          </a:prstGeom>
        </p:spPr>
        <p:txBody>
          <a:bodyPr spcFirstLastPara="1" wrap="square" lIns="91425" tIns="0" rIns="91425" bIns="0" anchor="b" anchorCtr="0">
            <a:noAutofit/>
          </a:bodyPr>
          <a:lstStyle/>
          <a:p>
            <a:pPr marL="0" lvl="0" indent="0" algn="ctr" rtl="0">
              <a:spcBef>
                <a:spcPts val="0"/>
              </a:spcBef>
              <a:spcAft>
                <a:spcPts val="0"/>
              </a:spcAft>
              <a:buNone/>
            </a:pPr>
            <a:r>
              <a:rPr lang="en"/>
              <a:t>01</a:t>
            </a:r>
            <a:endParaRPr/>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33"/>
          <p:cNvSpPr txBox="1">
            <a:spLocks noGrp="1"/>
          </p:cNvSpPr>
          <p:nvPr>
            <p:ph type="body" idx="1"/>
          </p:nvPr>
        </p:nvSpPr>
        <p:spPr>
          <a:xfrm>
            <a:off x="4579525" y="2388200"/>
            <a:ext cx="3932700" cy="21309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dirty="0" smtClean="0"/>
              <a:t>To begin with, we should get acquainted with basic technologies that are often required to create a proper website. </a:t>
            </a:r>
            <a:endParaRPr dirty="0"/>
          </a:p>
        </p:txBody>
      </p:sp>
      <p:sp>
        <p:nvSpPr>
          <p:cNvPr id="381" name="Google Shape;381;p33"/>
          <p:cNvSpPr txBox="1">
            <a:spLocks noGrp="1"/>
          </p:cNvSpPr>
          <p:nvPr>
            <p:ph type="title"/>
          </p:nvPr>
        </p:nvSpPr>
        <p:spPr>
          <a:xfrm>
            <a:off x="4355976" y="1714800"/>
            <a:ext cx="4186855" cy="6690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smtClean="0"/>
              <a:t>Let’s get started</a:t>
            </a:r>
            <a:endParaRPr dirty="0"/>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34"/>
          <p:cNvSpPr txBox="1">
            <a:spLocks noGrp="1"/>
          </p:cNvSpPr>
          <p:nvPr>
            <p:ph type="title" idx="7"/>
          </p:nvPr>
        </p:nvSpPr>
        <p:spPr>
          <a:xfrm>
            <a:off x="1278050" y="343200"/>
            <a:ext cx="6588000" cy="66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We need</a:t>
            </a:r>
            <a:endParaRPr dirty="0"/>
          </a:p>
        </p:txBody>
      </p:sp>
      <p:sp>
        <p:nvSpPr>
          <p:cNvPr id="387" name="Google Shape;387;p34"/>
          <p:cNvSpPr/>
          <p:nvPr/>
        </p:nvSpPr>
        <p:spPr>
          <a:xfrm flipH="1">
            <a:off x="7903705" y="1829925"/>
            <a:ext cx="407895" cy="179698"/>
          </a:xfrm>
          <a:custGeom>
            <a:avLst/>
            <a:gdLst/>
            <a:ahLst/>
            <a:cxnLst/>
            <a:rect l="l" t="t" r="r" b="b"/>
            <a:pathLst>
              <a:path w="21766" h="2346" extrusionOk="0">
                <a:moveTo>
                  <a:pt x="1" y="0"/>
                </a:moveTo>
                <a:lnTo>
                  <a:pt x="1" y="2346"/>
                </a:lnTo>
                <a:lnTo>
                  <a:pt x="21765" y="2346"/>
                </a:lnTo>
                <a:lnTo>
                  <a:pt x="21765" y="0"/>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34"/>
          <p:cNvSpPr/>
          <p:nvPr/>
        </p:nvSpPr>
        <p:spPr>
          <a:xfrm flipH="1">
            <a:off x="1187626" y="3498350"/>
            <a:ext cx="218403" cy="179751"/>
          </a:xfrm>
          <a:custGeom>
            <a:avLst/>
            <a:gdLst/>
            <a:ahLst/>
            <a:cxnLst/>
            <a:rect l="l" t="t" r="r" b="b"/>
            <a:pathLst>
              <a:path w="5323" h="2347" extrusionOk="0">
                <a:moveTo>
                  <a:pt x="1" y="1"/>
                </a:moveTo>
                <a:lnTo>
                  <a:pt x="1" y="2346"/>
                </a:lnTo>
                <a:lnTo>
                  <a:pt x="5323" y="2346"/>
                </a:lnTo>
                <a:lnTo>
                  <a:pt x="5323" y="1"/>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34"/>
          <p:cNvSpPr/>
          <p:nvPr/>
        </p:nvSpPr>
        <p:spPr>
          <a:xfrm flipH="1">
            <a:off x="1082114" y="2126750"/>
            <a:ext cx="323913" cy="179751"/>
          </a:xfrm>
          <a:custGeom>
            <a:avLst/>
            <a:gdLst/>
            <a:ahLst/>
            <a:cxnLst/>
            <a:rect l="l" t="t" r="r" b="b"/>
            <a:pathLst>
              <a:path w="46995" h="2347" extrusionOk="0">
                <a:moveTo>
                  <a:pt x="0" y="1"/>
                </a:moveTo>
                <a:lnTo>
                  <a:pt x="0" y="2346"/>
                </a:lnTo>
                <a:lnTo>
                  <a:pt x="46994" y="2346"/>
                </a:lnTo>
                <a:lnTo>
                  <a:pt x="4699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34"/>
          <p:cNvSpPr/>
          <p:nvPr/>
        </p:nvSpPr>
        <p:spPr>
          <a:xfrm>
            <a:off x="7737303" y="3498350"/>
            <a:ext cx="407888" cy="179751"/>
          </a:xfrm>
          <a:custGeom>
            <a:avLst/>
            <a:gdLst/>
            <a:ahLst/>
            <a:cxnLst/>
            <a:rect l="l" t="t" r="r" b="b"/>
            <a:pathLst>
              <a:path w="5323" h="2347" extrusionOk="0">
                <a:moveTo>
                  <a:pt x="1" y="1"/>
                </a:moveTo>
                <a:lnTo>
                  <a:pt x="1" y="2346"/>
                </a:lnTo>
                <a:lnTo>
                  <a:pt x="5323" y="2346"/>
                </a:lnTo>
                <a:lnTo>
                  <a:pt x="5323" y="1"/>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4"/>
          <p:cNvSpPr/>
          <p:nvPr/>
        </p:nvSpPr>
        <p:spPr>
          <a:xfrm flipH="1">
            <a:off x="7734270" y="2126750"/>
            <a:ext cx="218409" cy="179751"/>
          </a:xfrm>
          <a:custGeom>
            <a:avLst/>
            <a:gdLst/>
            <a:ahLst/>
            <a:cxnLst/>
            <a:rect l="l" t="t" r="r" b="b"/>
            <a:pathLst>
              <a:path w="46995" h="2347" extrusionOk="0">
                <a:moveTo>
                  <a:pt x="0" y="1"/>
                </a:moveTo>
                <a:lnTo>
                  <a:pt x="0" y="2346"/>
                </a:lnTo>
                <a:lnTo>
                  <a:pt x="46994" y="2346"/>
                </a:lnTo>
                <a:lnTo>
                  <a:pt x="4699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34"/>
          <p:cNvSpPr/>
          <p:nvPr/>
        </p:nvSpPr>
        <p:spPr>
          <a:xfrm flipH="1">
            <a:off x="637061" y="2424475"/>
            <a:ext cx="471489" cy="178849"/>
          </a:xfrm>
          <a:custGeom>
            <a:avLst/>
            <a:gdLst/>
            <a:ahLst/>
            <a:cxnLst/>
            <a:rect l="l" t="t" r="r" b="b"/>
            <a:pathLst>
              <a:path w="12098" h="2335" extrusionOk="0">
                <a:moveTo>
                  <a:pt x="1" y="1"/>
                </a:moveTo>
                <a:lnTo>
                  <a:pt x="1" y="2335"/>
                </a:lnTo>
                <a:lnTo>
                  <a:pt x="12098" y="2335"/>
                </a:lnTo>
                <a:lnTo>
                  <a:pt x="12098" y="1"/>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34"/>
          <p:cNvSpPr/>
          <p:nvPr/>
        </p:nvSpPr>
        <p:spPr>
          <a:xfrm rot="-5400000" flipH="1">
            <a:off x="1333500" y="1829925"/>
            <a:ext cx="773400" cy="773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34"/>
          <p:cNvSpPr txBox="1">
            <a:spLocks noGrp="1"/>
          </p:cNvSpPr>
          <p:nvPr>
            <p:ph type="ctrTitle"/>
          </p:nvPr>
        </p:nvSpPr>
        <p:spPr>
          <a:xfrm flipH="1">
            <a:off x="2266008" y="1775350"/>
            <a:ext cx="2163900" cy="356700"/>
          </a:xfrm>
          <a:prstGeom prst="rect">
            <a:avLst/>
          </a:prstGeom>
        </p:spPr>
        <p:txBody>
          <a:bodyPr spcFirstLastPara="1" wrap="square" lIns="91425" tIns="0" rIns="91425" bIns="0" anchor="b" anchorCtr="0">
            <a:noAutofit/>
          </a:bodyPr>
          <a:lstStyle/>
          <a:p>
            <a:pPr marL="0" lvl="0" indent="0" algn="l" rtl="0">
              <a:spcBef>
                <a:spcPts val="0"/>
              </a:spcBef>
              <a:spcAft>
                <a:spcPts val="0"/>
              </a:spcAft>
              <a:buNone/>
            </a:pPr>
            <a:r>
              <a:rPr lang="en" dirty="0" smtClean="0"/>
              <a:t>Code editor</a:t>
            </a:r>
            <a:endParaRPr dirty="0"/>
          </a:p>
        </p:txBody>
      </p:sp>
      <p:sp>
        <p:nvSpPr>
          <p:cNvPr id="395" name="Google Shape;395;p34"/>
          <p:cNvSpPr txBox="1">
            <a:spLocks noGrp="1"/>
          </p:cNvSpPr>
          <p:nvPr>
            <p:ph type="ctrTitle" idx="2"/>
          </p:nvPr>
        </p:nvSpPr>
        <p:spPr>
          <a:xfrm flipH="1">
            <a:off x="4714188" y="1775427"/>
            <a:ext cx="2163900" cy="356700"/>
          </a:xfrm>
          <a:prstGeom prst="rect">
            <a:avLst/>
          </a:prstGeom>
        </p:spPr>
        <p:txBody>
          <a:bodyPr spcFirstLastPara="1" wrap="square" lIns="91425" tIns="0" rIns="91425" bIns="0" anchor="b" anchorCtr="0">
            <a:noAutofit/>
          </a:bodyPr>
          <a:lstStyle/>
          <a:p>
            <a:pPr marL="0" lvl="0" indent="0" algn="r" rtl="0">
              <a:spcBef>
                <a:spcPts val="0"/>
              </a:spcBef>
              <a:spcAft>
                <a:spcPts val="0"/>
              </a:spcAft>
              <a:buNone/>
            </a:pPr>
            <a:r>
              <a:rPr lang="en" dirty="0" smtClean="0"/>
              <a:t>Colormania</a:t>
            </a:r>
            <a:endParaRPr dirty="0"/>
          </a:p>
        </p:txBody>
      </p:sp>
      <p:sp>
        <p:nvSpPr>
          <p:cNvPr id="396" name="Google Shape;396;p34"/>
          <p:cNvSpPr txBox="1">
            <a:spLocks noGrp="1"/>
          </p:cNvSpPr>
          <p:nvPr>
            <p:ph type="subTitle" idx="1"/>
          </p:nvPr>
        </p:nvSpPr>
        <p:spPr>
          <a:xfrm flipH="1">
            <a:off x="4714175" y="2208199"/>
            <a:ext cx="2163900" cy="413100"/>
          </a:xfrm>
          <a:prstGeom prst="rect">
            <a:avLst/>
          </a:prstGeom>
        </p:spPr>
        <p:txBody>
          <a:bodyPr spcFirstLastPara="1" wrap="square" lIns="91425" tIns="0" rIns="91425" bIns="91425" anchor="t" anchorCtr="0">
            <a:noAutofit/>
          </a:bodyPr>
          <a:lstStyle/>
          <a:p>
            <a:pPr marL="0" lvl="0" indent="0" algn="r" rtl="0">
              <a:spcBef>
                <a:spcPts val="0"/>
              </a:spcBef>
              <a:spcAft>
                <a:spcPts val="0"/>
              </a:spcAft>
              <a:buNone/>
            </a:pPr>
            <a:r>
              <a:rPr lang="en" dirty="0" smtClean="0"/>
              <a:t>To get any color you want even from screen.</a:t>
            </a:r>
            <a:endParaRPr dirty="0"/>
          </a:p>
        </p:txBody>
      </p:sp>
      <p:sp>
        <p:nvSpPr>
          <p:cNvPr id="397" name="Google Shape;397;p34"/>
          <p:cNvSpPr txBox="1">
            <a:spLocks noGrp="1"/>
          </p:cNvSpPr>
          <p:nvPr>
            <p:ph type="ctrTitle" idx="3"/>
          </p:nvPr>
        </p:nvSpPr>
        <p:spPr>
          <a:xfrm flipH="1">
            <a:off x="2267744" y="3291830"/>
            <a:ext cx="2163900" cy="356700"/>
          </a:xfrm>
          <a:prstGeom prst="rect">
            <a:avLst/>
          </a:prstGeom>
        </p:spPr>
        <p:txBody>
          <a:bodyPr spcFirstLastPara="1" wrap="square" lIns="91425" tIns="0" rIns="91425" bIns="0" anchor="b" anchorCtr="0">
            <a:noAutofit/>
          </a:bodyPr>
          <a:lstStyle/>
          <a:p>
            <a:pPr marL="0" lvl="0" indent="0" algn="l" rtl="0">
              <a:spcBef>
                <a:spcPts val="0"/>
              </a:spcBef>
              <a:spcAft>
                <a:spcPts val="0"/>
              </a:spcAft>
              <a:buNone/>
            </a:pPr>
            <a:r>
              <a:rPr lang="en-US" dirty="0" smtClean="0"/>
              <a:t>Chrome DevTools</a:t>
            </a:r>
            <a:endParaRPr dirty="0"/>
          </a:p>
        </p:txBody>
      </p:sp>
      <p:sp>
        <p:nvSpPr>
          <p:cNvPr id="398" name="Google Shape;398;p34"/>
          <p:cNvSpPr txBox="1">
            <a:spLocks noGrp="1"/>
          </p:cNvSpPr>
          <p:nvPr>
            <p:ph type="subTitle" idx="4"/>
          </p:nvPr>
        </p:nvSpPr>
        <p:spPr>
          <a:xfrm flipH="1">
            <a:off x="2267744" y="3723878"/>
            <a:ext cx="2163900" cy="413100"/>
          </a:xfrm>
          <a:prstGeom prst="rect">
            <a:avLst/>
          </a:prstGeom>
        </p:spPr>
        <p:txBody>
          <a:bodyPr spcFirstLastPara="1" wrap="square" lIns="91425" tIns="0" rIns="91425" bIns="91425" anchor="t" anchorCtr="0">
            <a:noAutofit/>
          </a:bodyPr>
          <a:lstStyle/>
          <a:p>
            <a:pPr marL="0" lvl="0" indent="0" algn="l" rtl="0">
              <a:spcBef>
                <a:spcPts val="0"/>
              </a:spcBef>
              <a:spcAft>
                <a:spcPts val="0"/>
              </a:spcAft>
              <a:buNone/>
            </a:pPr>
            <a:r>
              <a:rPr lang="en-US" dirty="0" smtClean="0"/>
              <a:t>Has the best emulator</a:t>
            </a:r>
            <a:endParaRPr dirty="0"/>
          </a:p>
        </p:txBody>
      </p:sp>
      <p:sp>
        <p:nvSpPr>
          <p:cNvPr id="399" name="Google Shape;399;p34"/>
          <p:cNvSpPr txBox="1">
            <a:spLocks noGrp="1"/>
          </p:cNvSpPr>
          <p:nvPr>
            <p:ph type="ctrTitle" idx="5"/>
          </p:nvPr>
        </p:nvSpPr>
        <p:spPr>
          <a:xfrm flipH="1">
            <a:off x="4714200" y="3155754"/>
            <a:ext cx="2163900" cy="356700"/>
          </a:xfrm>
          <a:prstGeom prst="rect">
            <a:avLst/>
          </a:prstGeom>
        </p:spPr>
        <p:txBody>
          <a:bodyPr spcFirstLastPara="1" wrap="square" lIns="91425" tIns="0" rIns="91425" bIns="0" anchor="b" anchorCtr="0">
            <a:noAutofit/>
          </a:bodyPr>
          <a:lstStyle/>
          <a:p>
            <a:pPr marL="0" lvl="0" indent="0" algn="r" rtl="0">
              <a:spcBef>
                <a:spcPts val="0"/>
              </a:spcBef>
              <a:spcAft>
                <a:spcPts val="0"/>
              </a:spcAft>
              <a:buNone/>
            </a:pPr>
            <a:r>
              <a:rPr lang="en" dirty="0" smtClean="0"/>
              <a:t>HTML, CSS and JS</a:t>
            </a:r>
            <a:endParaRPr dirty="0"/>
          </a:p>
        </p:txBody>
      </p:sp>
      <p:sp>
        <p:nvSpPr>
          <p:cNvPr id="400" name="Google Shape;400;p34"/>
          <p:cNvSpPr txBox="1">
            <a:spLocks noGrp="1"/>
          </p:cNvSpPr>
          <p:nvPr>
            <p:ph type="subTitle" idx="6"/>
          </p:nvPr>
        </p:nvSpPr>
        <p:spPr>
          <a:xfrm flipH="1">
            <a:off x="4714175" y="3585925"/>
            <a:ext cx="2163900" cy="413100"/>
          </a:xfrm>
          <a:prstGeom prst="rect">
            <a:avLst/>
          </a:prstGeom>
        </p:spPr>
        <p:txBody>
          <a:bodyPr spcFirstLastPara="1" wrap="square" lIns="91425" tIns="0" rIns="91425" bIns="91425" anchor="t" anchorCtr="0">
            <a:noAutofit/>
          </a:bodyPr>
          <a:lstStyle/>
          <a:p>
            <a:pPr marL="0" lvl="0" indent="0" algn="r" rtl="0">
              <a:spcBef>
                <a:spcPts val="0"/>
              </a:spcBef>
              <a:spcAft>
                <a:spcPts val="0"/>
              </a:spcAft>
              <a:buNone/>
            </a:pPr>
            <a:r>
              <a:rPr lang="en-US" dirty="0" smtClean="0"/>
              <a:t>Technologies for writing a code.</a:t>
            </a:r>
            <a:endParaRPr dirty="0"/>
          </a:p>
        </p:txBody>
      </p:sp>
      <p:sp>
        <p:nvSpPr>
          <p:cNvPr id="401" name="Google Shape;401;p34"/>
          <p:cNvSpPr/>
          <p:nvPr/>
        </p:nvSpPr>
        <p:spPr>
          <a:xfrm>
            <a:off x="7019925" y="1829925"/>
            <a:ext cx="773400" cy="773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34"/>
          <p:cNvSpPr/>
          <p:nvPr/>
        </p:nvSpPr>
        <p:spPr>
          <a:xfrm rot="10800000" flipH="1">
            <a:off x="1333500" y="3201525"/>
            <a:ext cx="773400" cy="773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34"/>
          <p:cNvSpPr/>
          <p:nvPr/>
        </p:nvSpPr>
        <p:spPr>
          <a:xfrm>
            <a:off x="7935174" y="3200675"/>
            <a:ext cx="471506" cy="179698"/>
          </a:xfrm>
          <a:custGeom>
            <a:avLst/>
            <a:gdLst/>
            <a:ahLst/>
            <a:cxnLst/>
            <a:rect l="l" t="t" r="r" b="b"/>
            <a:pathLst>
              <a:path w="21766" h="2346" extrusionOk="0">
                <a:moveTo>
                  <a:pt x="1" y="0"/>
                </a:moveTo>
                <a:lnTo>
                  <a:pt x="1" y="2346"/>
                </a:lnTo>
                <a:lnTo>
                  <a:pt x="21765" y="2346"/>
                </a:lnTo>
                <a:lnTo>
                  <a:pt x="2176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34"/>
          <p:cNvSpPr/>
          <p:nvPr/>
        </p:nvSpPr>
        <p:spPr>
          <a:xfrm>
            <a:off x="8250834" y="3498349"/>
            <a:ext cx="377605" cy="179751"/>
          </a:xfrm>
          <a:custGeom>
            <a:avLst/>
            <a:gdLst/>
            <a:ahLst/>
            <a:cxnLst/>
            <a:rect l="l" t="t" r="r" b="b"/>
            <a:pathLst>
              <a:path w="46995" h="2347" extrusionOk="0">
                <a:moveTo>
                  <a:pt x="0" y="1"/>
                </a:moveTo>
                <a:lnTo>
                  <a:pt x="0" y="2346"/>
                </a:lnTo>
                <a:lnTo>
                  <a:pt x="46994" y="2346"/>
                </a:lnTo>
                <a:lnTo>
                  <a:pt x="4699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34"/>
          <p:cNvSpPr/>
          <p:nvPr/>
        </p:nvSpPr>
        <p:spPr>
          <a:xfrm>
            <a:off x="7949925" y="3796075"/>
            <a:ext cx="300908" cy="178849"/>
          </a:xfrm>
          <a:custGeom>
            <a:avLst/>
            <a:gdLst/>
            <a:ahLst/>
            <a:cxnLst/>
            <a:rect l="l" t="t" r="r" b="b"/>
            <a:pathLst>
              <a:path w="12098" h="2335" extrusionOk="0">
                <a:moveTo>
                  <a:pt x="1" y="1"/>
                </a:moveTo>
                <a:lnTo>
                  <a:pt x="1" y="2335"/>
                </a:lnTo>
                <a:lnTo>
                  <a:pt x="12098" y="2335"/>
                </a:lnTo>
                <a:lnTo>
                  <a:pt x="1209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34"/>
          <p:cNvSpPr/>
          <p:nvPr/>
        </p:nvSpPr>
        <p:spPr>
          <a:xfrm rot="5400000">
            <a:off x="7019925" y="3201525"/>
            <a:ext cx="773400" cy="773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34"/>
          <p:cNvSpPr/>
          <p:nvPr/>
        </p:nvSpPr>
        <p:spPr>
          <a:xfrm flipH="1">
            <a:off x="728536" y="3201525"/>
            <a:ext cx="488864" cy="179698"/>
          </a:xfrm>
          <a:custGeom>
            <a:avLst/>
            <a:gdLst/>
            <a:ahLst/>
            <a:cxnLst/>
            <a:rect l="l" t="t" r="r" b="b"/>
            <a:pathLst>
              <a:path w="21766" h="2346" extrusionOk="0">
                <a:moveTo>
                  <a:pt x="1" y="0"/>
                </a:moveTo>
                <a:lnTo>
                  <a:pt x="1" y="2346"/>
                </a:lnTo>
                <a:lnTo>
                  <a:pt x="21765" y="2346"/>
                </a:lnTo>
                <a:lnTo>
                  <a:pt x="2176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34"/>
          <p:cNvSpPr/>
          <p:nvPr/>
        </p:nvSpPr>
        <p:spPr>
          <a:xfrm flipH="1">
            <a:off x="514308" y="3498350"/>
            <a:ext cx="570167" cy="179751"/>
          </a:xfrm>
          <a:custGeom>
            <a:avLst/>
            <a:gdLst/>
            <a:ahLst/>
            <a:cxnLst/>
            <a:rect l="l" t="t" r="r" b="b"/>
            <a:pathLst>
              <a:path w="46995" h="2347" extrusionOk="0">
                <a:moveTo>
                  <a:pt x="0" y="1"/>
                </a:moveTo>
                <a:lnTo>
                  <a:pt x="0" y="2346"/>
                </a:lnTo>
                <a:lnTo>
                  <a:pt x="46994" y="2346"/>
                </a:lnTo>
                <a:lnTo>
                  <a:pt x="4699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34"/>
          <p:cNvSpPr/>
          <p:nvPr/>
        </p:nvSpPr>
        <p:spPr>
          <a:xfrm flipH="1">
            <a:off x="877356" y="3796075"/>
            <a:ext cx="323894" cy="178849"/>
          </a:xfrm>
          <a:custGeom>
            <a:avLst/>
            <a:gdLst/>
            <a:ahLst/>
            <a:cxnLst/>
            <a:rect l="l" t="t" r="r" b="b"/>
            <a:pathLst>
              <a:path w="12098" h="2335" extrusionOk="0">
                <a:moveTo>
                  <a:pt x="1" y="1"/>
                </a:moveTo>
                <a:lnTo>
                  <a:pt x="1" y="2335"/>
                </a:lnTo>
                <a:lnTo>
                  <a:pt x="12098" y="2335"/>
                </a:lnTo>
                <a:lnTo>
                  <a:pt x="1209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34"/>
          <p:cNvSpPr/>
          <p:nvPr/>
        </p:nvSpPr>
        <p:spPr>
          <a:xfrm flipH="1">
            <a:off x="514360" y="1829925"/>
            <a:ext cx="703042" cy="179698"/>
          </a:xfrm>
          <a:custGeom>
            <a:avLst/>
            <a:gdLst/>
            <a:ahLst/>
            <a:cxnLst/>
            <a:rect l="l" t="t" r="r" b="b"/>
            <a:pathLst>
              <a:path w="21766" h="2346" extrusionOk="0">
                <a:moveTo>
                  <a:pt x="1" y="0"/>
                </a:moveTo>
                <a:lnTo>
                  <a:pt x="1" y="2346"/>
                </a:lnTo>
                <a:lnTo>
                  <a:pt x="21765" y="2346"/>
                </a:lnTo>
                <a:lnTo>
                  <a:pt x="2176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34"/>
          <p:cNvSpPr/>
          <p:nvPr/>
        </p:nvSpPr>
        <p:spPr>
          <a:xfrm flipH="1">
            <a:off x="783204" y="2127175"/>
            <a:ext cx="178816" cy="179751"/>
          </a:xfrm>
          <a:custGeom>
            <a:avLst/>
            <a:gdLst/>
            <a:ahLst/>
            <a:cxnLst/>
            <a:rect l="l" t="t" r="r" b="b"/>
            <a:pathLst>
              <a:path w="46995" h="2347" extrusionOk="0">
                <a:moveTo>
                  <a:pt x="0" y="1"/>
                </a:moveTo>
                <a:lnTo>
                  <a:pt x="0" y="2346"/>
                </a:lnTo>
                <a:lnTo>
                  <a:pt x="46994" y="2346"/>
                </a:lnTo>
                <a:lnTo>
                  <a:pt x="4699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4"/>
          <p:cNvSpPr/>
          <p:nvPr/>
        </p:nvSpPr>
        <p:spPr>
          <a:xfrm flipH="1">
            <a:off x="8071052" y="2126750"/>
            <a:ext cx="570173" cy="179751"/>
          </a:xfrm>
          <a:custGeom>
            <a:avLst/>
            <a:gdLst/>
            <a:ahLst/>
            <a:cxnLst/>
            <a:rect l="l" t="t" r="r" b="b"/>
            <a:pathLst>
              <a:path w="5323" h="2347" extrusionOk="0">
                <a:moveTo>
                  <a:pt x="1" y="1"/>
                </a:moveTo>
                <a:lnTo>
                  <a:pt x="1" y="2346"/>
                </a:lnTo>
                <a:lnTo>
                  <a:pt x="5323" y="2346"/>
                </a:lnTo>
                <a:lnTo>
                  <a:pt x="532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4"/>
          <p:cNvSpPr/>
          <p:nvPr/>
        </p:nvSpPr>
        <p:spPr>
          <a:xfrm flipH="1">
            <a:off x="7930661" y="2424475"/>
            <a:ext cx="471489" cy="178849"/>
          </a:xfrm>
          <a:custGeom>
            <a:avLst/>
            <a:gdLst/>
            <a:ahLst/>
            <a:cxnLst/>
            <a:rect l="l" t="t" r="r" b="b"/>
            <a:pathLst>
              <a:path w="12098" h="2335" extrusionOk="0">
                <a:moveTo>
                  <a:pt x="1" y="1"/>
                </a:moveTo>
                <a:lnTo>
                  <a:pt x="1" y="2335"/>
                </a:lnTo>
                <a:lnTo>
                  <a:pt x="12098" y="2335"/>
                </a:lnTo>
                <a:lnTo>
                  <a:pt x="12098" y="1"/>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4"/>
          <p:cNvSpPr txBox="1">
            <a:spLocks noGrp="1"/>
          </p:cNvSpPr>
          <p:nvPr>
            <p:ph type="subTitle" idx="8"/>
          </p:nvPr>
        </p:nvSpPr>
        <p:spPr>
          <a:xfrm flipH="1">
            <a:off x="2266008" y="2208197"/>
            <a:ext cx="2163900" cy="413100"/>
          </a:xfrm>
          <a:prstGeom prst="rect">
            <a:avLst/>
          </a:prstGeom>
        </p:spPr>
        <p:txBody>
          <a:bodyPr spcFirstLastPara="1" wrap="square" lIns="91425" tIns="0" rIns="91425" bIns="91425" anchor="t" anchorCtr="0">
            <a:noAutofit/>
          </a:bodyPr>
          <a:lstStyle/>
          <a:p>
            <a:pPr marL="0" lvl="0" indent="0" algn="l" rtl="0">
              <a:spcBef>
                <a:spcPts val="0"/>
              </a:spcBef>
              <a:spcAft>
                <a:spcPts val="0"/>
              </a:spcAft>
              <a:buNone/>
            </a:pPr>
            <a:r>
              <a:rPr lang="en-US" dirty="0" smtClean="0"/>
              <a:t>Brackets, VS Code, Notepad++, Atom, PyCharm</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415" name="Google Shape;415;p34"/>
          <p:cNvSpPr/>
          <p:nvPr/>
        </p:nvSpPr>
        <p:spPr>
          <a:xfrm>
            <a:off x="1489597" y="3357804"/>
            <a:ext cx="461206" cy="460842"/>
          </a:xfrm>
          <a:custGeom>
            <a:avLst/>
            <a:gdLst/>
            <a:ahLst/>
            <a:cxnLst/>
            <a:rect l="l" t="t" r="r" b="b"/>
            <a:pathLst>
              <a:path w="15205" h="15193" extrusionOk="0">
                <a:moveTo>
                  <a:pt x="10109" y="4501"/>
                </a:moveTo>
                <a:cubicBezTo>
                  <a:pt x="10430" y="4501"/>
                  <a:pt x="10692" y="4763"/>
                  <a:pt x="10692" y="5096"/>
                </a:cubicBezTo>
                <a:lnTo>
                  <a:pt x="10692" y="10097"/>
                </a:lnTo>
                <a:cubicBezTo>
                  <a:pt x="10692" y="10418"/>
                  <a:pt x="10430" y="10692"/>
                  <a:pt x="10109" y="10692"/>
                </a:cubicBezTo>
                <a:lnTo>
                  <a:pt x="5096" y="10692"/>
                </a:lnTo>
                <a:cubicBezTo>
                  <a:pt x="4775" y="10692"/>
                  <a:pt x="4513" y="10418"/>
                  <a:pt x="4513" y="10097"/>
                </a:cubicBezTo>
                <a:lnTo>
                  <a:pt x="4513" y="5096"/>
                </a:lnTo>
                <a:cubicBezTo>
                  <a:pt x="4513" y="4763"/>
                  <a:pt x="4775" y="4501"/>
                  <a:pt x="5096" y="4501"/>
                </a:cubicBezTo>
                <a:close/>
                <a:moveTo>
                  <a:pt x="4584" y="1"/>
                </a:moveTo>
                <a:cubicBezTo>
                  <a:pt x="4215" y="1"/>
                  <a:pt x="3918" y="298"/>
                  <a:pt x="3918" y="667"/>
                </a:cubicBezTo>
                <a:lnTo>
                  <a:pt x="3918" y="2001"/>
                </a:lnTo>
                <a:lnTo>
                  <a:pt x="3072" y="2001"/>
                </a:lnTo>
                <a:cubicBezTo>
                  <a:pt x="2477" y="2001"/>
                  <a:pt x="2001" y="2477"/>
                  <a:pt x="2001" y="3060"/>
                </a:cubicBezTo>
                <a:lnTo>
                  <a:pt x="2001" y="3906"/>
                </a:lnTo>
                <a:lnTo>
                  <a:pt x="667" y="3906"/>
                </a:lnTo>
                <a:cubicBezTo>
                  <a:pt x="298" y="3906"/>
                  <a:pt x="1" y="4203"/>
                  <a:pt x="1" y="4573"/>
                </a:cubicBezTo>
                <a:cubicBezTo>
                  <a:pt x="1" y="4942"/>
                  <a:pt x="298" y="5239"/>
                  <a:pt x="667" y="5239"/>
                </a:cubicBezTo>
                <a:lnTo>
                  <a:pt x="2001" y="5239"/>
                </a:lnTo>
                <a:lnTo>
                  <a:pt x="2001" y="6930"/>
                </a:lnTo>
                <a:lnTo>
                  <a:pt x="667" y="6930"/>
                </a:lnTo>
                <a:cubicBezTo>
                  <a:pt x="298" y="6930"/>
                  <a:pt x="1" y="7228"/>
                  <a:pt x="1" y="7597"/>
                </a:cubicBezTo>
                <a:cubicBezTo>
                  <a:pt x="1" y="7966"/>
                  <a:pt x="298" y="8263"/>
                  <a:pt x="667" y="8263"/>
                </a:cubicBezTo>
                <a:lnTo>
                  <a:pt x="2001" y="8263"/>
                </a:lnTo>
                <a:lnTo>
                  <a:pt x="2001" y="9942"/>
                </a:lnTo>
                <a:lnTo>
                  <a:pt x="667" y="9942"/>
                </a:lnTo>
                <a:cubicBezTo>
                  <a:pt x="298" y="9942"/>
                  <a:pt x="1" y="10240"/>
                  <a:pt x="1" y="10609"/>
                </a:cubicBezTo>
                <a:cubicBezTo>
                  <a:pt x="1" y="10978"/>
                  <a:pt x="298" y="11276"/>
                  <a:pt x="667" y="11276"/>
                </a:cubicBezTo>
                <a:lnTo>
                  <a:pt x="2001" y="11276"/>
                </a:lnTo>
                <a:lnTo>
                  <a:pt x="2001" y="12133"/>
                </a:lnTo>
                <a:cubicBezTo>
                  <a:pt x="2001" y="12716"/>
                  <a:pt x="2477" y="13193"/>
                  <a:pt x="3072" y="13193"/>
                </a:cubicBezTo>
                <a:lnTo>
                  <a:pt x="3918" y="13193"/>
                </a:lnTo>
                <a:lnTo>
                  <a:pt x="3918" y="14526"/>
                </a:lnTo>
                <a:cubicBezTo>
                  <a:pt x="3918" y="14895"/>
                  <a:pt x="4215" y="15193"/>
                  <a:pt x="4584" y="15193"/>
                </a:cubicBezTo>
                <a:cubicBezTo>
                  <a:pt x="4954" y="15193"/>
                  <a:pt x="5251" y="14895"/>
                  <a:pt x="5251" y="14526"/>
                </a:cubicBezTo>
                <a:lnTo>
                  <a:pt x="5251" y="13193"/>
                </a:lnTo>
                <a:lnTo>
                  <a:pt x="6930" y="13193"/>
                </a:lnTo>
                <a:lnTo>
                  <a:pt x="6930" y="14526"/>
                </a:lnTo>
                <a:cubicBezTo>
                  <a:pt x="6930" y="14895"/>
                  <a:pt x="7240" y="15193"/>
                  <a:pt x="7597" y="15193"/>
                </a:cubicBezTo>
                <a:cubicBezTo>
                  <a:pt x="7966" y="15193"/>
                  <a:pt x="8264" y="14895"/>
                  <a:pt x="8264" y="14526"/>
                </a:cubicBezTo>
                <a:lnTo>
                  <a:pt x="8264" y="13193"/>
                </a:lnTo>
                <a:lnTo>
                  <a:pt x="9954" y="13193"/>
                </a:lnTo>
                <a:lnTo>
                  <a:pt x="9954" y="14526"/>
                </a:lnTo>
                <a:cubicBezTo>
                  <a:pt x="9954" y="14895"/>
                  <a:pt x="10252" y="15193"/>
                  <a:pt x="10621" y="15193"/>
                </a:cubicBezTo>
                <a:cubicBezTo>
                  <a:pt x="10990" y="15193"/>
                  <a:pt x="11288" y="14895"/>
                  <a:pt x="11288" y="14526"/>
                </a:cubicBezTo>
                <a:lnTo>
                  <a:pt x="11288" y="13193"/>
                </a:lnTo>
                <a:lnTo>
                  <a:pt x="12133" y="13193"/>
                </a:lnTo>
                <a:cubicBezTo>
                  <a:pt x="12728" y="13193"/>
                  <a:pt x="13205" y="12716"/>
                  <a:pt x="13205" y="12133"/>
                </a:cubicBezTo>
                <a:lnTo>
                  <a:pt x="13205" y="11276"/>
                </a:lnTo>
                <a:lnTo>
                  <a:pt x="14538" y="11276"/>
                </a:lnTo>
                <a:cubicBezTo>
                  <a:pt x="14907" y="11276"/>
                  <a:pt x="15205" y="10978"/>
                  <a:pt x="15205" y="10609"/>
                </a:cubicBezTo>
                <a:cubicBezTo>
                  <a:pt x="15205" y="10240"/>
                  <a:pt x="14907" y="9942"/>
                  <a:pt x="14538" y="9942"/>
                </a:cubicBezTo>
                <a:lnTo>
                  <a:pt x="13205" y="9942"/>
                </a:lnTo>
                <a:lnTo>
                  <a:pt x="13205" y="8263"/>
                </a:lnTo>
                <a:lnTo>
                  <a:pt x="14538" y="8263"/>
                </a:lnTo>
                <a:cubicBezTo>
                  <a:pt x="14907" y="8263"/>
                  <a:pt x="15205" y="7966"/>
                  <a:pt x="15205" y="7597"/>
                </a:cubicBezTo>
                <a:cubicBezTo>
                  <a:pt x="15205" y="7228"/>
                  <a:pt x="14907" y="6930"/>
                  <a:pt x="14538" y="6930"/>
                </a:cubicBezTo>
                <a:lnTo>
                  <a:pt x="13205" y="6930"/>
                </a:lnTo>
                <a:lnTo>
                  <a:pt x="13205" y="5239"/>
                </a:lnTo>
                <a:lnTo>
                  <a:pt x="14538" y="5239"/>
                </a:lnTo>
                <a:cubicBezTo>
                  <a:pt x="14907" y="5239"/>
                  <a:pt x="15205" y="4942"/>
                  <a:pt x="15205" y="4573"/>
                </a:cubicBezTo>
                <a:cubicBezTo>
                  <a:pt x="15205" y="4203"/>
                  <a:pt x="14907" y="3906"/>
                  <a:pt x="14538" y="3906"/>
                </a:cubicBezTo>
                <a:lnTo>
                  <a:pt x="13205" y="3906"/>
                </a:lnTo>
                <a:lnTo>
                  <a:pt x="13205" y="3060"/>
                </a:lnTo>
                <a:cubicBezTo>
                  <a:pt x="13205" y="2477"/>
                  <a:pt x="12728" y="2001"/>
                  <a:pt x="12133" y="2001"/>
                </a:cubicBezTo>
                <a:lnTo>
                  <a:pt x="11288" y="2001"/>
                </a:lnTo>
                <a:lnTo>
                  <a:pt x="11288" y="667"/>
                </a:lnTo>
                <a:cubicBezTo>
                  <a:pt x="11288" y="298"/>
                  <a:pt x="10990" y="1"/>
                  <a:pt x="10621" y="1"/>
                </a:cubicBezTo>
                <a:cubicBezTo>
                  <a:pt x="10252" y="1"/>
                  <a:pt x="9954" y="298"/>
                  <a:pt x="9954" y="667"/>
                </a:cubicBezTo>
                <a:lnTo>
                  <a:pt x="9954" y="2001"/>
                </a:lnTo>
                <a:lnTo>
                  <a:pt x="8264" y="2001"/>
                </a:lnTo>
                <a:lnTo>
                  <a:pt x="8264" y="667"/>
                </a:lnTo>
                <a:cubicBezTo>
                  <a:pt x="8264" y="298"/>
                  <a:pt x="7966" y="1"/>
                  <a:pt x="7597" y="1"/>
                </a:cubicBezTo>
                <a:cubicBezTo>
                  <a:pt x="7240" y="1"/>
                  <a:pt x="6930" y="298"/>
                  <a:pt x="6930" y="667"/>
                </a:cubicBezTo>
                <a:lnTo>
                  <a:pt x="6930" y="2001"/>
                </a:lnTo>
                <a:lnTo>
                  <a:pt x="5251" y="2001"/>
                </a:lnTo>
                <a:lnTo>
                  <a:pt x="5251" y="667"/>
                </a:lnTo>
                <a:cubicBezTo>
                  <a:pt x="5251" y="298"/>
                  <a:pt x="4954" y="1"/>
                  <a:pt x="45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6" name="Google Shape;416;p34"/>
          <p:cNvGrpSpPr/>
          <p:nvPr/>
        </p:nvGrpSpPr>
        <p:grpSpPr>
          <a:xfrm>
            <a:off x="7178541" y="3360348"/>
            <a:ext cx="456169" cy="455755"/>
            <a:chOff x="858739" y="828453"/>
            <a:chExt cx="456169" cy="455755"/>
          </a:xfrm>
        </p:grpSpPr>
        <p:sp>
          <p:nvSpPr>
            <p:cNvPr id="417" name="Google Shape;417;p34"/>
            <p:cNvSpPr/>
            <p:nvPr/>
          </p:nvSpPr>
          <p:spPr>
            <a:xfrm>
              <a:off x="860893" y="976860"/>
              <a:ext cx="113080" cy="114505"/>
            </a:xfrm>
            <a:custGeom>
              <a:avLst/>
              <a:gdLst/>
              <a:ahLst/>
              <a:cxnLst/>
              <a:rect l="l" t="t" r="r" b="b"/>
              <a:pathLst>
                <a:path w="3728" h="3775" extrusionOk="0">
                  <a:moveTo>
                    <a:pt x="3728" y="1"/>
                  </a:moveTo>
                  <a:lnTo>
                    <a:pt x="3728" y="1"/>
                  </a:lnTo>
                  <a:cubicBezTo>
                    <a:pt x="1823" y="167"/>
                    <a:pt x="1" y="2525"/>
                    <a:pt x="1" y="2525"/>
                  </a:cubicBezTo>
                  <a:lnTo>
                    <a:pt x="1263" y="3775"/>
                  </a:lnTo>
                  <a:cubicBezTo>
                    <a:pt x="1299" y="3692"/>
                    <a:pt x="1346" y="3596"/>
                    <a:pt x="1406" y="3513"/>
                  </a:cubicBezTo>
                  <a:cubicBezTo>
                    <a:pt x="2549" y="1858"/>
                    <a:pt x="3228" y="786"/>
                    <a:pt x="372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4"/>
            <p:cNvSpPr/>
            <p:nvPr/>
          </p:nvSpPr>
          <p:spPr>
            <a:xfrm>
              <a:off x="1051951" y="1169337"/>
              <a:ext cx="114505" cy="112716"/>
            </a:xfrm>
            <a:custGeom>
              <a:avLst/>
              <a:gdLst/>
              <a:ahLst/>
              <a:cxnLst/>
              <a:rect l="l" t="t" r="r" b="b"/>
              <a:pathLst>
                <a:path w="3775" h="3716" extrusionOk="0">
                  <a:moveTo>
                    <a:pt x="3775" y="1"/>
                  </a:moveTo>
                  <a:lnTo>
                    <a:pt x="3775" y="1"/>
                  </a:lnTo>
                  <a:cubicBezTo>
                    <a:pt x="2989" y="501"/>
                    <a:pt x="1917" y="1179"/>
                    <a:pt x="262" y="2322"/>
                  </a:cubicBezTo>
                  <a:cubicBezTo>
                    <a:pt x="179" y="2382"/>
                    <a:pt x="84" y="2430"/>
                    <a:pt x="0" y="2465"/>
                  </a:cubicBezTo>
                  <a:lnTo>
                    <a:pt x="1251" y="3715"/>
                  </a:lnTo>
                  <a:cubicBezTo>
                    <a:pt x="1251" y="3715"/>
                    <a:pt x="3608" y="1906"/>
                    <a:pt x="37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34"/>
            <p:cNvSpPr/>
            <p:nvPr/>
          </p:nvSpPr>
          <p:spPr>
            <a:xfrm>
              <a:off x="858739" y="1141888"/>
              <a:ext cx="142684" cy="142320"/>
            </a:xfrm>
            <a:custGeom>
              <a:avLst/>
              <a:gdLst/>
              <a:ahLst/>
              <a:cxnLst/>
              <a:rect l="l" t="t" r="r" b="b"/>
              <a:pathLst>
                <a:path w="4704" h="4692" extrusionOk="0">
                  <a:moveTo>
                    <a:pt x="1894" y="1"/>
                  </a:moveTo>
                  <a:cubicBezTo>
                    <a:pt x="1584" y="215"/>
                    <a:pt x="1322" y="465"/>
                    <a:pt x="1096" y="763"/>
                  </a:cubicBezTo>
                  <a:cubicBezTo>
                    <a:pt x="763" y="1203"/>
                    <a:pt x="513" y="1691"/>
                    <a:pt x="334" y="2215"/>
                  </a:cubicBezTo>
                  <a:cubicBezTo>
                    <a:pt x="143" y="2775"/>
                    <a:pt x="36" y="3358"/>
                    <a:pt x="12" y="3954"/>
                  </a:cubicBezTo>
                  <a:cubicBezTo>
                    <a:pt x="12" y="4037"/>
                    <a:pt x="1" y="4120"/>
                    <a:pt x="24" y="4204"/>
                  </a:cubicBezTo>
                  <a:cubicBezTo>
                    <a:pt x="36" y="4311"/>
                    <a:pt x="84" y="4406"/>
                    <a:pt x="155" y="4489"/>
                  </a:cubicBezTo>
                  <a:cubicBezTo>
                    <a:pt x="227" y="4573"/>
                    <a:pt x="310" y="4632"/>
                    <a:pt x="417" y="4668"/>
                  </a:cubicBezTo>
                  <a:cubicBezTo>
                    <a:pt x="501" y="4692"/>
                    <a:pt x="584" y="4692"/>
                    <a:pt x="667" y="4692"/>
                  </a:cubicBezTo>
                  <a:cubicBezTo>
                    <a:pt x="1203" y="4692"/>
                    <a:pt x="1751" y="4597"/>
                    <a:pt x="2263" y="4442"/>
                  </a:cubicBezTo>
                  <a:cubicBezTo>
                    <a:pt x="3203" y="4168"/>
                    <a:pt x="4144" y="3644"/>
                    <a:pt x="4704" y="2811"/>
                  </a:cubicBezTo>
                  <a:lnTo>
                    <a:pt x="4573" y="2680"/>
                  </a:lnTo>
                  <a:cubicBezTo>
                    <a:pt x="4537" y="2692"/>
                    <a:pt x="4501" y="2715"/>
                    <a:pt x="4465" y="2727"/>
                  </a:cubicBezTo>
                  <a:cubicBezTo>
                    <a:pt x="4251" y="2811"/>
                    <a:pt x="4037" y="2906"/>
                    <a:pt x="3811" y="2977"/>
                  </a:cubicBezTo>
                  <a:cubicBezTo>
                    <a:pt x="3227" y="3180"/>
                    <a:pt x="2620" y="3311"/>
                    <a:pt x="2001" y="3394"/>
                  </a:cubicBezTo>
                  <a:cubicBezTo>
                    <a:pt x="1751" y="3430"/>
                    <a:pt x="1489" y="3454"/>
                    <a:pt x="1227" y="3477"/>
                  </a:cubicBezTo>
                  <a:cubicBezTo>
                    <a:pt x="1227" y="3442"/>
                    <a:pt x="1239" y="3418"/>
                    <a:pt x="1239" y="3382"/>
                  </a:cubicBezTo>
                  <a:cubicBezTo>
                    <a:pt x="1286" y="2751"/>
                    <a:pt x="1382" y="2132"/>
                    <a:pt x="1536" y="1525"/>
                  </a:cubicBezTo>
                  <a:cubicBezTo>
                    <a:pt x="1608" y="1227"/>
                    <a:pt x="1703" y="941"/>
                    <a:pt x="1810" y="656"/>
                  </a:cubicBezTo>
                  <a:cubicBezTo>
                    <a:pt x="1870" y="477"/>
                    <a:pt x="1953" y="310"/>
                    <a:pt x="2025" y="144"/>
                  </a:cubicBezTo>
                  <a:lnTo>
                    <a:pt x="189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34"/>
            <p:cNvSpPr/>
            <p:nvPr/>
          </p:nvSpPr>
          <p:spPr>
            <a:xfrm>
              <a:off x="1192416" y="1024903"/>
              <a:ext cx="30" cy="30"/>
            </a:xfrm>
            <a:custGeom>
              <a:avLst/>
              <a:gdLst/>
              <a:ahLst/>
              <a:cxnLst/>
              <a:rect l="l" t="t" r="r" b="b"/>
              <a:pathLst>
                <a:path w="1" h="1" extrusionOk="0">
                  <a:moveTo>
                    <a:pt x="1" y="0"/>
                  </a:move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4"/>
            <p:cNvSpPr/>
            <p:nvPr/>
          </p:nvSpPr>
          <p:spPr>
            <a:xfrm>
              <a:off x="915065" y="828453"/>
              <a:ext cx="399843" cy="398357"/>
            </a:xfrm>
            <a:custGeom>
              <a:avLst/>
              <a:gdLst/>
              <a:ahLst/>
              <a:cxnLst/>
              <a:rect l="l" t="t" r="r" b="b"/>
              <a:pathLst>
                <a:path w="13182" h="13133" extrusionOk="0">
                  <a:moveTo>
                    <a:pt x="7929" y="3527"/>
                  </a:moveTo>
                  <a:cubicBezTo>
                    <a:pt x="8371" y="3527"/>
                    <a:pt x="8812" y="3697"/>
                    <a:pt x="9145" y="4036"/>
                  </a:cubicBezTo>
                  <a:cubicBezTo>
                    <a:pt x="9824" y="4703"/>
                    <a:pt x="9824" y="5799"/>
                    <a:pt x="9145" y="6477"/>
                  </a:cubicBezTo>
                  <a:cubicBezTo>
                    <a:pt x="8812" y="6811"/>
                    <a:pt x="8371" y="6977"/>
                    <a:pt x="7929" y="6977"/>
                  </a:cubicBezTo>
                  <a:cubicBezTo>
                    <a:pt x="7487" y="6977"/>
                    <a:pt x="7043" y="6811"/>
                    <a:pt x="6704" y="6477"/>
                  </a:cubicBezTo>
                  <a:cubicBezTo>
                    <a:pt x="6037" y="5799"/>
                    <a:pt x="6037" y="4703"/>
                    <a:pt x="6704" y="4036"/>
                  </a:cubicBezTo>
                  <a:cubicBezTo>
                    <a:pt x="7043" y="3697"/>
                    <a:pt x="7487" y="3527"/>
                    <a:pt x="7929" y="3527"/>
                  </a:cubicBezTo>
                  <a:close/>
                  <a:moveTo>
                    <a:pt x="12657" y="0"/>
                  </a:moveTo>
                  <a:cubicBezTo>
                    <a:pt x="10978" y="36"/>
                    <a:pt x="6847" y="345"/>
                    <a:pt x="4656" y="2536"/>
                  </a:cubicBezTo>
                  <a:cubicBezTo>
                    <a:pt x="3668" y="3536"/>
                    <a:pt x="3347" y="4048"/>
                    <a:pt x="2632" y="5179"/>
                  </a:cubicBezTo>
                  <a:cubicBezTo>
                    <a:pt x="2120" y="6001"/>
                    <a:pt x="1418" y="7120"/>
                    <a:pt x="144" y="8966"/>
                  </a:cubicBezTo>
                  <a:cubicBezTo>
                    <a:pt x="1" y="9168"/>
                    <a:pt x="25" y="9442"/>
                    <a:pt x="203" y="9620"/>
                  </a:cubicBezTo>
                  <a:lnTo>
                    <a:pt x="3561" y="12978"/>
                  </a:lnTo>
                  <a:cubicBezTo>
                    <a:pt x="3656" y="13073"/>
                    <a:pt x="3787" y="13133"/>
                    <a:pt x="3930" y="13133"/>
                  </a:cubicBezTo>
                  <a:cubicBezTo>
                    <a:pt x="4025" y="13133"/>
                    <a:pt x="4132" y="13097"/>
                    <a:pt x="4216" y="13038"/>
                  </a:cubicBezTo>
                  <a:cubicBezTo>
                    <a:pt x="6061" y="11752"/>
                    <a:pt x="7180" y="11061"/>
                    <a:pt x="7990" y="10549"/>
                  </a:cubicBezTo>
                  <a:cubicBezTo>
                    <a:pt x="9133" y="9835"/>
                    <a:pt x="9645" y="9513"/>
                    <a:pt x="10645" y="8525"/>
                  </a:cubicBezTo>
                  <a:cubicBezTo>
                    <a:pt x="12836" y="6322"/>
                    <a:pt x="13145" y="2203"/>
                    <a:pt x="13181" y="524"/>
                  </a:cubicBezTo>
                  <a:cubicBezTo>
                    <a:pt x="13181" y="393"/>
                    <a:pt x="13134" y="250"/>
                    <a:pt x="13026" y="155"/>
                  </a:cubicBezTo>
                  <a:cubicBezTo>
                    <a:pt x="12931" y="60"/>
                    <a:pt x="12800" y="0"/>
                    <a:pt x="126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2" name="Google Shape;422;p34"/>
          <p:cNvSpPr/>
          <p:nvPr/>
        </p:nvSpPr>
        <p:spPr>
          <a:xfrm>
            <a:off x="1518292" y="1986386"/>
            <a:ext cx="403817" cy="460478"/>
          </a:xfrm>
          <a:custGeom>
            <a:avLst/>
            <a:gdLst/>
            <a:ahLst/>
            <a:cxnLst/>
            <a:rect l="l" t="t" r="r" b="b"/>
            <a:pathLst>
              <a:path w="13313" h="15181" extrusionOk="0">
                <a:moveTo>
                  <a:pt x="5923" y="3645"/>
                </a:moveTo>
                <a:cubicBezTo>
                  <a:pt x="6033" y="3645"/>
                  <a:pt x="6143" y="3694"/>
                  <a:pt x="6216" y="3787"/>
                </a:cubicBezTo>
                <a:cubicBezTo>
                  <a:pt x="6347" y="3941"/>
                  <a:pt x="6323" y="4191"/>
                  <a:pt x="6168" y="4322"/>
                </a:cubicBezTo>
                <a:lnTo>
                  <a:pt x="5049" y="5251"/>
                </a:lnTo>
                <a:lnTo>
                  <a:pt x="6168" y="6180"/>
                </a:lnTo>
                <a:cubicBezTo>
                  <a:pt x="6323" y="6311"/>
                  <a:pt x="6347" y="6549"/>
                  <a:pt x="6216" y="6716"/>
                </a:cubicBezTo>
                <a:cubicBezTo>
                  <a:pt x="6145" y="6811"/>
                  <a:pt x="6037" y="6846"/>
                  <a:pt x="5918" y="6846"/>
                </a:cubicBezTo>
                <a:cubicBezTo>
                  <a:pt x="5835" y="6846"/>
                  <a:pt x="5752" y="6823"/>
                  <a:pt x="5680" y="6763"/>
                </a:cubicBezTo>
                <a:lnTo>
                  <a:pt x="4204" y="5537"/>
                </a:lnTo>
                <a:cubicBezTo>
                  <a:pt x="4120" y="5465"/>
                  <a:pt x="4073" y="5358"/>
                  <a:pt x="4073" y="5251"/>
                </a:cubicBezTo>
                <a:cubicBezTo>
                  <a:pt x="4073" y="5132"/>
                  <a:pt x="4120" y="5025"/>
                  <a:pt x="4204" y="4953"/>
                </a:cubicBezTo>
                <a:lnTo>
                  <a:pt x="5680" y="3739"/>
                </a:lnTo>
                <a:cubicBezTo>
                  <a:pt x="5749" y="3676"/>
                  <a:pt x="5836" y="3645"/>
                  <a:pt x="5923" y="3645"/>
                </a:cubicBezTo>
                <a:close/>
                <a:moveTo>
                  <a:pt x="9052" y="3645"/>
                </a:moveTo>
                <a:cubicBezTo>
                  <a:pt x="9138" y="3645"/>
                  <a:pt x="9226" y="3676"/>
                  <a:pt x="9300" y="3739"/>
                </a:cubicBezTo>
                <a:lnTo>
                  <a:pt x="10764" y="4953"/>
                </a:lnTo>
                <a:cubicBezTo>
                  <a:pt x="10859" y="5025"/>
                  <a:pt x="10907" y="5132"/>
                  <a:pt x="10907" y="5251"/>
                </a:cubicBezTo>
                <a:cubicBezTo>
                  <a:pt x="10907" y="5358"/>
                  <a:pt x="10859" y="5465"/>
                  <a:pt x="10764" y="5537"/>
                </a:cubicBezTo>
                <a:lnTo>
                  <a:pt x="9300" y="6763"/>
                </a:lnTo>
                <a:cubicBezTo>
                  <a:pt x="9228" y="6823"/>
                  <a:pt x="9145" y="6846"/>
                  <a:pt x="9050" y="6846"/>
                </a:cubicBezTo>
                <a:cubicBezTo>
                  <a:pt x="8943" y="6846"/>
                  <a:pt x="8835" y="6811"/>
                  <a:pt x="8764" y="6716"/>
                </a:cubicBezTo>
                <a:cubicBezTo>
                  <a:pt x="8621" y="6549"/>
                  <a:pt x="8645" y="6311"/>
                  <a:pt x="8812" y="6180"/>
                </a:cubicBezTo>
                <a:lnTo>
                  <a:pt x="9931" y="5251"/>
                </a:lnTo>
                <a:lnTo>
                  <a:pt x="8812" y="4322"/>
                </a:lnTo>
                <a:cubicBezTo>
                  <a:pt x="8645" y="4191"/>
                  <a:pt x="8621" y="3941"/>
                  <a:pt x="8764" y="3787"/>
                </a:cubicBezTo>
                <a:cubicBezTo>
                  <a:pt x="8837" y="3694"/>
                  <a:pt x="8943" y="3645"/>
                  <a:pt x="9052" y="3645"/>
                </a:cubicBezTo>
                <a:close/>
                <a:moveTo>
                  <a:pt x="8186" y="2449"/>
                </a:moveTo>
                <a:cubicBezTo>
                  <a:pt x="8224" y="2449"/>
                  <a:pt x="8262" y="2454"/>
                  <a:pt x="8300" y="2465"/>
                </a:cubicBezTo>
                <a:cubicBezTo>
                  <a:pt x="8502" y="2513"/>
                  <a:pt x="8609" y="2727"/>
                  <a:pt x="8562" y="2929"/>
                </a:cubicBezTo>
                <a:lnTo>
                  <a:pt x="7157" y="7775"/>
                </a:lnTo>
                <a:cubicBezTo>
                  <a:pt x="7109" y="7942"/>
                  <a:pt x="6954" y="8049"/>
                  <a:pt x="6787" y="8049"/>
                </a:cubicBezTo>
                <a:cubicBezTo>
                  <a:pt x="6752" y="8049"/>
                  <a:pt x="6716" y="8049"/>
                  <a:pt x="6680" y="8037"/>
                </a:cubicBezTo>
                <a:cubicBezTo>
                  <a:pt x="6478" y="7978"/>
                  <a:pt x="6359" y="7763"/>
                  <a:pt x="6418" y="7561"/>
                </a:cubicBezTo>
                <a:lnTo>
                  <a:pt x="7823" y="2715"/>
                </a:lnTo>
                <a:cubicBezTo>
                  <a:pt x="7872" y="2550"/>
                  <a:pt x="8023" y="2449"/>
                  <a:pt x="8186" y="2449"/>
                </a:cubicBezTo>
                <a:close/>
                <a:moveTo>
                  <a:pt x="7442" y="0"/>
                </a:moveTo>
                <a:cubicBezTo>
                  <a:pt x="6121" y="0"/>
                  <a:pt x="4799" y="417"/>
                  <a:pt x="3716" y="1167"/>
                </a:cubicBezTo>
                <a:cubicBezTo>
                  <a:pt x="2561" y="1965"/>
                  <a:pt x="1751" y="3084"/>
                  <a:pt x="1370" y="4394"/>
                </a:cubicBezTo>
                <a:cubicBezTo>
                  <a:pt x="1227" y="4906"/>
                  <a:pt x="1144" y="5334"/>
                  <a:pt x="1084" y="5715"/>
                </a:cubicBezTo>
                <a:cubicBezTo>
                  <a:pt x="942" y="6501"/>
                  <a:pt x="834" y="7073"/>
                  <a:pt x="215" y="7989"/>
                </a:cubicBezTo>
                <a:cubicBezTo>
                  <a:pt x="49" y="8228"/>
                  <a:pt x="1" y="8466"/>
                  <a:pt x="60" y="8680"/>
                </a:cubicBezTo>
                <a:cubicBezTo>
                  <a:pt x="156" y="9025"/>
                  <a:pt x="477" y="9168"/>
                  <a:pt x="739" y="9287"/>
                </a:cubicBezTo>
                <a:cubicBezTo>
                  <a:pt x="834" y="9323"/>
                  <a:pt x="977" y="9394"/>
                  <a:pt x="1013" y="9430"/>
                </a:cubicBezTo>
                <a:cubicBezTo>
                  <a:pt x="1168" y="9633"/>
                  <a:pt x="1156" y="10180"/>
                  <a:pt x="1144" y="10656"/>
                </a:cubicBezTo>
                <a:cubicBezTo>
                  <a:pt x="1132" y="11347"/>
                  <a:pt x="1108" y="12061"/>
                  <a:pt x="1453" y="12585"/>
                </a:cubicBezTo>
                <a:cubicBezTo>
                  <a:pt x="1930" y="13300"/>
                  <a:pt x="2668" y="13312"/>
                  <a:pt x="3263" y="13312"/>
                </a:cubicBezTo>
                <a:cubicBezTo>
                  <a:pt x="3966" y="13323"/>
                  <a:pt x="4287" y="13323"/>
                  <a:pt x="4359" y="14097"/>
                </a:cubicBezTo>
                <a:cubicBezTo>
                  <a:pt x="4359" y="14121"/>
                  <a:pt x="4359" y="14205"/>
                  <a:pt x="4359" y="14276"/>
                </a:cubicBezTo>
                <a:cubicBezTo>
                  <a:pt x="4382" y="14788"/>
                  <a:pt x="4394" y="14859"/>
                  <a:pt x="4418" y="14931"/>
                </a:cubicBezTo>
                <a:cubicBezTo>
                  <a:pt x="4466" y="15086"/>
                  <a:pt x="4609" y="15181"/>
                  <a:pt x="4763" y="15181"/>
                </a:cubicBezTo>
                <a:lnTo>
                  <a:pt x="11312" y="15181"/>
                </a:lnTo>
                <a:cubicBezTo>
                  <a:pt x="11443" y="15181"/>
                  <a:pt x="11562" y="15121"/>
                  <a:pt x="11621" y="15014"/>
                </a:cubicBezTo>
                <a:cubicBezTo>
                  <a:pt x="11693" y="14907"/>
                  <a:pt x="11705" y="14764"/>
                  <a:pt x="11645" y="14657"/>
                </a:cubicBezTo>
                <a:cubicBezTo>
                  <a:pt x="10824" y="12942"/>
                  <a:pt x="11490" y="11192"/>
                  <a:pt x="12217" y="9335"/>
                </a:cubicBezTo>
                <a:cubicBezTo>
                  <a:pt x="12645" y="8204"/>
                  <a:pt x="13098" y="7037"/>
                  <a:pt x="13193" y="5846"/>
                </a:cubicBezTo>
                <a:cubicBezTo>
                  <a:pt x="13312" y="4489"/>
                  <a:pt x="12943" y="3287"/>
                  <a:pt x="12062" y="2191"/>
                </a:cubicBezTo>
                <a:cubicBezTo>
                  <a:pt x="10931" y="774"/>
                  <a:pt x="9288" y="0"/>
                  <a:pt x="74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3" name="Google Shape;423;p34"/>
          <p:cNvGrpSpPr/>
          <p:nvPr/>
        </p:nvGrpSpPr>
        <p:grpSpPr>
          <a:xfrm>
            <a:off x="7190734" y="1989677"/>
            <a:ext cx="431782" cy="457187"/>
            <a:chOff x="-1611775" y="1332800"/>
            <a:chExt cx="469175" cy="492075"/>
          </a:xfrm>
        </p:grpSpPr>
        <p:sp>
          <p:nvSpPr>
            <p:cNvPr id="424" name="Google Shape;424;p34"/>
            <p:cNvSpPr/>
            <p:nvPr/>
          </p:nvSpPr>
          <p:spPr>
            <a:xfrm>
              <a:off x="-1581150" y="1758225"/>
              <a:ext cx="107025" cy="66650"/>
            </a:xfrm>
            <a:custGeom>
              <a:avLst/>
              <a:gdLst/>
              <a:ahLst/>
              <a:cxnLst/>
              <a:rect l="l" t="t" r="r" b="b"/>
              <a:pathLst>
                <a:path w="4281" h="2666" extrusionOk="0">
                  <a:moveTo>
                    <a:pt x="572" y="0"/>
                  </a:moveTo>
                  <a:cubicBezTo>
                    <a:pt x="516" y="0"/>
                    <a:pt x="459" y="9"/>
                    <a:pt x="404" y="29"/>
                  </a:cubicBezTo>
                  <a:cubicBezTo>
                    <a:pt x="140" y="122"/>
                    <a:pt x="0" y="417"/>
                    <a:pt x="93" y="680"/>
                  </a:cubicBezTo>
                  <a:cubicBezTo>
                    <a:pt x="357" y="1425"/>
                    <a:pt x="900" y="2030"/>
                    <a:pt x="1598" y="2371"/>
                  </a:cubicBezTo>
                  <a:cubicBezTo>
                    <a:pt x="2017" y="2573"/>
                    <a:pt x="2451" y="2666"/>
                    <a:pt x="2901" y="2666"/>
                  </a:cubicBezTo>
                  <a:cubicBezTo>
                    <a:pt x="3226" y="2666"/>
                    <a:pt x="3552" y="2619"/>
                    <a:pt x="3862" y="2511"/>
                  </a:cubicBezTo>
                  <a:cubicBezTo>
                    <a:pt x="4141" y="2417"/>
                    <a:pt x="4281" y="2123"/>
                    <a:pt x="4188" y="1859"/>
                  </a:cubicBezTo>
                  <a:cubicBezTo>
                    <a:pt x="4114" y="1651"/>
                    <a:pt x="3915" y="1520"/>
                    <a:pt x="3705" y="1520"/>
                  </a:cubicBezTo>
                  <a:cubicBezTo>
                    <a:pt x="3649" y="1520"/>
                    <a:pt x="3592" y="1529"/>
                    <a:pt x="3536" y="1549"/>
                  </a:cubicBezTo>
                  <a:cubicBezTo>
                    <a:pt x="3326" y="1621"/>
                    <a:pt x="3111" y="1657"/>
                    <a:pt x="2897" y="1657"/>
                  </a:cubicBezTo>
                  <a:cubicBezTo>
                    <a:pt x="2605" y="1657"/>
                    <a:pt x="2316" y="1590"/>
                    <a:pt x="2048" y="1456"/>
                  </a:cubicBezTo>
                  <a:cubicBezTo>
                    <a:pt x="1582" y="1239"/>
                    <a:pt x="1226" y="836"/>
                    <a:pt x="1055" y="339"/>
                  </a:cubicBezTo>
                  <a:cubicBezTo>
                    <a:pt x="981" y="131"/>
                    <a:pt x="782" y="0"/>
                    <a:pt x="57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34"/>
            <p:cNvSpPr/>
            <p:nvPr/>
          </p:nvSpPr>
          <p:spPr>
            <a:xfrm>
              <a:off x="-1303525" y="1480925"/>
              <a:ext cx="86875" cy="87275"/>
            </a:xfrm>
            <a:custGeom>
              <a:avLst/>
              <a:gdLst/>
              <a:ahLst/>
              <a:cxnLst/>
              <a:rect l="l" t="t" r="r" b="b"/>
              <a:pathLst>
                <a:path w="3475" h="3491" extrusionOk="0">
                  <a:moveTo>
                    <a:pt x="512" y="1"/>
                  </a:moveTo>
                  <a:cubicBezTo>
                    <a:pt x="233" y="1"/>
                    <a:pt x="0" y="233"/>
                    <a:pt x="0" y="512"/>
                  </a:cubicBezTo>
                  <a:cubicBezTo>
                    <a:pt x="0" y="792"/>
                    <a:pt x="233" y="1024"/>
                    <a:pt x="512" y="1024"/>
                  </a:cubicBezTo>
                  <a:cubicBezTo>
                    <a:pt x="1582" y="1024"/>
                    <a:pt x="2451" y="1908"/>
                    <a:pt x="2435" y="2978"/>
                  </a:cubicBezTo>
                  <a:cubicBezTo>
                    <a:pt x="2435" y="3258"/>
                    <a:pt x="2668" y="3490"/>
                    <a:pt x="2947" y="3490"/>
                  </a:cubicBezTo>
                  <a:cubicBezTo>
                    <a:pt x="3226" y="3490"/>
                    <a:pt x="3459" y="3273"/>
                    <a:pt x="3459" y="2994"/>
                  </a:cubicBezTo>
                  <a:cubicBezTo>
                    <a:pt x="3474" y="1350"/>
                    <a:pt x="2156" y="16"/>
                    <a:pt x="51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34"/>
            <p:cNvSpPr/>
            <p:nvPr/>
          </p:nvSpPr>
          <p:spPr>
            <a:xfrm>
              <a:off x="-1611775" y="1332800"/>
              <a:ext cx="291975" cy="424600"/>
            </a:xfrm>
            <a:custGeom>
              <a:avLst/>
              <a:gdLst/>
              <a:ahLst/>
              <a:cxnLst/>
              <a:rect l="l" t="t" r="r" b="b"/>
              <a:pathLst>
                <a:path w="11679" h="16984" extrusionOk="0">
                  <a:moveTo>
                    <a:pt x="5832" y="1288"/>
                  </a:moveTo>
                  <a:cubicBezTo>
                    <a:pt x="8654" y="1288"/>
                    <a:pt x="10391" y="2219"/>
                    <a:pt x="10391" y="2731"/>
                  </a:cubicBezTo>
                  <a:cubicBezTo>
                    <a:pt x="10391" y="3242"/>
                    <a:pt x="8654" y="4173"/>
                    <a:pt x="5832" y="4173"/>
                  </a:cubicBezTo>
                  <a:cubicBezTo>
                    <a:pt x="3009" y="4173"/>
                    <a:pt x="1287" y="3242"/>
                    <a:pt x="1287" y="2731"/>
                  </a:cubicBezTo>
                  <a:cubicBezTo>
                    <a:pt x="1287" y="2219"/>
                    <a:pt x="3009" y="1288"/>
                    <a:pt x="5832" y="1288"/>
                  </a:cubicBezTo>
                  <a:close/>
                  <a:moveTo>
                    <a:pt x="10097" y="5771"/>
                  </a:moveTo>
                  <a:cubicBezTo>
                    <a:pt x="10283" y="5926"/>
                    <a:pt x="10391" y="6081"/>
                    <a:pt x="10391" y="6205"/>
                  </a:cubicBezTo>
                  <a:cubicBezTo>
                    <a:pt x="10391" y="6701"/>
                    <a:pt x="8654" y="7632"/>
                    <a:pt x="5832" y="7632"/>
                  </a:cubicBezTo>
                  <a:cubicBezTo>
                    <a:pt x="3009" y="7632"/>
                    <a:pt x="1287" y="6701"/>
                    <a:pt x="1287" y="6205"/>
                  </a:cubicBezTo>
                  <a:cubicBezTo>
                    <a:pt x="1287" y="6081"/>
                    <a:pt x="1380" y="5926"/>
                    <a:pt x="1582" y="5771"/>
                  </a:cubicBezTo>
                  <a:cubicBezTo>
                    <a:pt x="2714" y="6313"/>
                    <a:pt x="4312" y="6593"/>
                    <a:pt x="5832" y="6593"/>
                  </a:cubicBezTo>
                  <a:cubicBezTo>
                    <a:pt x="7367" y="6593"/>
                    <a:pt x="8949" y="6313"/>
                    <a:pt x="10097" y="5771"/>
                  </a:cubicBezTo>
                  <a:close/>
                  <a:moveTo>
                    <a:pt x="5832" y="1"/>
                  </a:moveTo>
                  <a:cubicBezTo>
                    <a:pt x="3009" y="1"/>
                    <a:pt x="0" y="963"/>
                    <a:pt x="0" y="2731"/>
                  </a:cubicBezTo>
                  <a:lnTo>
                    <a:pt x="0" y="4127"/>
                  </a:lnTo>
                  <a:lnTo>
                    <a:pt x="0" y="4158"/>
                  </a:lnTo>
                  <a:cubicBezTo>
                    <a:pt x="62" y="4483"/>
                    <a:pt x="233" y="4778"/>
                    <a:pt x="496" y="5042"/>
                  </a:cubicBezTo>
                  <a:cubicBezTo>
                    <a:pt x="171" y="5383"/>
                    <a:pt x="0" y="5755"/>
                    <a:pt x="0" y="6189"/>
                  </a:cubicBezTo>
                  <a:lnTo>
                    <a:pt x="0" y="7601"/>
                  </a:lnTo>
                  <a:lnTo>
                    <a:pt x="0" y="7632"/>
                  </a:lnTo>
                  <a:cubicBezTo>
                    <a:pt x="62" y="7957"/>
                    <a:pt x="233" y="8252"/>
                    <a:pt x="496" y="8500"/>
                  </a:cubicBezTo>
                  <a:cubicBezTo>
                    <a:pt x="171" y="8841"/>
                    <a:pt x="0" y="9229"/>
                    <a:pt x="0" y="9663"/>
                  </a:cubicBezTo>
                  <a:lnTo>
                    <a:pt x="0" y="11059"/>
                  </a:lnTo>
                  <a:lnTo>
                    <a:pt x="0" y="11090"/>
                  </a:lnTo>
                  <a:cubicBezTo>
                    <a:pt x="62" y="11416"/>
                    <a:pt x="233" y="11711"/>
                    <a:pt x="496" y="11974"/>
                  </a:cubicBezTo>
                  <a:cubicBezTo>
                    <a:pt x="171" y="12300"/>
                    <a:pt x="0" y="12688"/>
                    <a:pt x="0" y="13122"/>
                  </a:cubicBezTo>
                  <a:lnTo>
                    <a:pt x="0" y="14533"/>
                  </a:lnTo>
                  <a:lnTo>
                    <a:pt x="0" y="14564"/>
                  </a:lnTo>
                  <a:cubicBezTo>
                    <a:pt x="310" y="16100"/>
                    <a:pt x="3009" y="16937"/>
                    <a:pt x="5583" y="16984"/>
                  </a:cubicBezTo>
                  <a:cubicBezTo>
                    <a:pt x="5692" y="16875"/>
                    <a:pt x="5832" y="16782"/>
                    <a:pt x="5971" y="16705"/>
                  </a:cubicBezTo>
                  <a:lnTo>
                    <a:pt x="5971" y="14564"/>
                  </a:lnTo>
                  <a:lnTo>
                    <a:pt x="5832" y="14564"/>
                  </a:lnTo>
                  <a:cubicBezTo>
                    <a:pt x="3009" y="14564"/>
                    <a:pt x="1287" y="13634"/>
                    <a:pt x="1287" y="13122"/>
                  </a:cubicBezTo>
                  <a:cubicBezTo>
                    <a:pt x="1287" y="13014"/>
                    <a:pt x="1380" y="12858"/>
                    <a:pt x="1582" y="12703"/>
                  </a:cubicBezTo>
                  <a:cubicBezTo>
                    <a:pt x="2714" y="13246"/>
                    <a:pt x="4312" y="13525"/>
                    <a:pt x="5832" y="13525"/>
                  </a:cubicBezTo>
                  <a:lnTo>
                    <a:pt x="5971" y="13525"/>
                  </a:lnTo>
                  <a:lnTo>
                    <a:pt x="5971" y="11090"/>
                  </a:lnTo>
                  <a:cubicBezTo>
                    <a:pt x="5925" y="11090"/>
                    <a:pt x="5878" y="11106"/>
                    <a:pt x="5832" y="11106"/>
                  </a:cubicBezTo>
                  <a:cubicBezTo>
                    <a:pt x="3009" y="11106"/>
                    <a:pt x="1287" y="10175"/>
                    <a:pt x="1287" y="9663"/>
                  </a:cubicBezTo>
                  <a:cubicBezTo>
                    <a:pt x="1287" y="9539"/>
                    <a:pt x="1380" y="9400"/>
                    <a:pt x="1582" y="9245"/>
                  </a:cubicBezTo>
                  <a:cubicBezTo>
                    <a:pt x="2714" y="9772"/>
                    <a:pt x="4312" y="10051"/>
                    <a:pt x="5832" y="10051"/>
                  </a:cubicBezTo>
                  <a:lnTo>
                    <a:pt x="6142" y="10051"/>
                  </a:lnTo>
                  <a:cubicBezTo>
                    <a:pt x="6343" y="9741"/>
                    <a:pt x="6700" y="9524"/>
                    <a:pt x="7103" y="9524"/>
                  </a:cubicBezTo>
                  <a:lnTo>
                    <a:pt x="9368" y="9524"/>
                  </a:lnTo>
                  <a:cubicBezTo>
                    <a:pt x="9616" y="9446"/>
                    <a:pt x="9864" y="9353"/>
                    <a:pt x="10097" y="9245"/>
                  </a:cubicBezTo>
                  <a:cubicBezTo>
                    <a:pt x="10221" y="9338"/>
                    <a:pt x="10314" y="9446"/>
                    <a:pt x="10360" y="9524"/>
                  </a:cubicBezTo>
                  <a:lnTo>
                    <a:pt x="11679" y="9524"/>
                  </a:lnTo>
                  <a:cubicBezTo>
                    <a:pt x="11632" y="9152"/>
                    <a:pt x="11462" y="8810"/>
                    <a:pt x="11182" y="8516"/>
                  </a:cubicBezTo>
                  <a:cubicBezTo>
                    <a:pt x="11431" y="8252"/>
                    <a:pt x="11617" y="7957"/>
                    <a:pt x="11679" y="7632"/>
                  </a:cubicBezTo>
                  <a:lnTo>
                    <a:pt x="11679" y="6189"/>
                  </a:lnTo>
                  <a:cubicBezTo>
                    <a:pt x="11679" y="5771"/>
                    <a:pt x="11493" y="5383"/>
                    <a:pt x="11182" y="5042"/>
                  </a:cubicBezTo>
                  <a:cubicBezTo>
                    <a:pt x="11431" y="4778"/>
                    <a:pt x="11617" y="4483"/>
                    <a:pt x="11679" y="4158"/>
                  </a:cubicBezTo>
                  <a:lnTo>
                    <a:pt x="11679" y="2731"/>
                  </a:lnTo>
                  <a:cubicBezTo>
                    <a:pt x="11679" y="963"/>
                    <a:pt x="8670" y="1"/>
                    <a:pt x="583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34"/>
            <p:cNvSpPr/>
            <p:nvPr/>
          </p:nvSpPr>
          <p:spPr>
            <a:xfrm>
              <a:off x="-1466375" y="1586775"/>
              <a:ext cx="323775" cy="214850"/>
            </a:xfrm>
            <a:custGeom>
              <a:avLst/>
              <a:gdLst/>
              <a:ahLst/>
              <a:cxnLst/>
              <a:rect l="l" t="t" r="r" b="b"/>
              <a:pathLst>
                <a:path w="12951" h="8594" extrusionOk="0">
                  <a:moveTo>
                    <a:pt x="10965" y="1086"/>
                  </a:moveTo>
                  <a:lnTo>
                    <a:pt x="10965" y="7104"/>
                  </a:lnTo>
                  <a:lnTo>
                    <a:pt x="1970" y="7104"/>
                  </a:lnTo>
                  <a:lnTo>
                    <a:pt x="1970" y="1086"/>
                  </a:lnTo>
                  <a:close/>
                  <a:moveTo>
                    <a:pt x="1287" y="1"/>
                  </a:moveTo>
                  <a:cubicBezTo>
                    <a:pt x="1008" y="1"/>
                    <a:pt x="791" y="233"/>
                    <a:pt x="791" y="497"/>
                  </a:cubicBezTo>
                  <a:lnTo>
                    <a:pt x="791" y="7011"/>
                  </a:lnTo>
                  <a:lnTo>
                    <a:pt x="589" y="7058"/>
                  </a:lnTo>
                  <a:cubicBezTo>
                    <a:pt x="248" y="7151"/>
                    <a:pt x="0" y="7461"/>
                    <a:pt x="0" y="7818"/>
                  </a:cubicBezTo>
                  <a:cubicBezTo>
                    <a:pt x="0" y="8252"/>
                    <a:pt x="341" y="8593"/>
                    <a:pt x="776" y="8593"/>
                  </a:cubicBezTo>
                  <a:lnTo>
                    <a:pt x="12175" y="8593"/>
                  </a:lnTo>
                  <a:cubicBezTo>
                    <a:pt x="12609" y="8593"/>
                    <a:pt x="12951" y="8252"/>
                    <a:pt x="12951" y="7818"/>
                  </a:cubicBezTo>
                  <a:cubicBezTo>
                    <a:pt x="12951" y="7461"/>
                    <a:pt x="12702" y="7151"/>
                    <a:pt x="12346" y="7058"/>
                  </a:cubicBezTo>
                  <a:lnTo>
                    <a:pt x="12160" y="7011"/>
                  </a:lnTo>
                  <a:lnTo>
                    <a:pt x="12160" y="497"/>
                  </a:lnTo>
                  <a:cubicBezTo>
                    <a:pt x="12160" y="233"/>
                    <a:pt x="11942" y="1"/>
                    <a:pt x="1166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32"/>
          <p:cNvSpPr txBox="1">
            <a:spLocks noGrp="1"/>
          </p:cNvSpPr>
          <p:nvPr>
            <p:ph type="title"/>
          </p:nvPr>
        </p:nvSpPr>
        <p:spPr>
          <a:xfrm>
            <a:off x="454800" y="2714625"/>
            <a:ext cx="8425200" cy="447900"/>
          </a:xfrm>
          <a:prstGeom prst="rect">
            <a:avLst/>
          </a:prstGeom>
        </p:spPr>
        <p:txBody>
          <a:bodyPr spcFirstLastPara="1" wrap="square" lIns="91425" tIns="0" rIns="91425" bIns="0" anchor="ctr" anchorCtr="0">
            <a:noAutofit/>
          </a:bodyPr>
          <a:lstStyle/>
          <a:p>
            <a:pPr marL="0" lvl="0" indent="0" algn="ctr" rtl="0">
              <a:spcBef>
                <a:spcPts val="0"/>
              </a:spcBef>
              <a:spcAft>
                <a:spcPts val="0"/>
              </a:spcAft>
              <a:buNone/>
            </a:pPr>
            <a:r>
              <a:rPr lang="en" dirty="0" smtClean="0"/>
              <a:t>HTML tags</a:t>
            </a:r>
            <a:endParaRPr dirty="0"/>
          </a:p>
        </p:txBody>
      </p:sp>
      <p:sp>
        <p:nvSpPr>
          <p:cNvPr id="375" name="Google Shape;375;p32"/>
          <p:cNvSpPr txBox="1">
            <a:spLocks noGrp="1"/>
          </p:cNvSpPr>
          <p:nvPr>
            <p:ph type="title" idx="2"/>
          </p:nvPr>
        </p:nvSpPr>
        <p:spPr>
          <a:xfrm>
            <a:off x="454800" y="2150850"/>
            <a:ext cx="8425200" cy="489600"/>
          </a:xfrm>
          <a:prstGeom prst="rect">
            <a:avLst/>
          </a:prstGeom>
        </p:spPr>
        <p:txBody>
          <a:bodyPr spcFirstLastPara="1" wrap="square" lIns="91425" tIns="0" rIns="91425" bIns="0" anchor="b" anchorCtr="0">
            <a:noAutofit/>
          </a:bodyPr>
          <a:lstStyle/>
          <a:p>
            <a:pPr marL="0" lvl="0" indent="0" algn="ctr" rtl="0">
              <a:spcBef>
                <a:spcPts val="0"/>
              </a:spcBef>
              <a:spcAft>
                <a:spcPts val="0"/>
              </a:spcAft>
              <a:buNone/>
            </a:pPr>
            <a:r>
              <a:rPr lang="en" dirty="0" smtClean="0"/>
              <a:t>02</a:t>
            </a:r>
            <a:endParaRPr dirty="0"/>
          </a:p>
        </p:txBody>
      </p:sp>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sp>
        <p:nvSpPr>
          <p:cNvPr id="531" name="Google Shape;531;p41"/>
          <p:cNvSpPr txBox="1">
            <a:spLocks noGrp="1"/>
          </p:cNvSpPr>
          <p:nvPr>
            <p:ph type="subTitle" idx="1"/>
          </p:nvPr>
        </p:nvSpPr>
        <p:spPr>
          <a:xfrm flipH="1">
            <a:off x="323528" y="1491630"/>
            <a:ext cx="2996658" cy="1455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HTML stands for Hypertext Markup Language. It’s not a programming language as many people are under delusion. HTML is a foundation of website, but it looks more like a naked skeleton which should be prettily dressed afterwards.</a:t>
            </a:r>
            <a:endParaRPr dirty="0" smtClean="0"/>
          </a:p>
          <a:p>
            <a:pPr marL="0" lvl="0" indent="0" algn="l" rtl="0">
              <a:spcBef>
                <a:spcPts val="0"/>
              </a:spcBef>
              <a:spcAft>
                <a:spcPts val="0"/>
              </a:spcAft>
              <a:buNone/>
            </a:pPr>
            <a:endParaRPr dirty="0" smtClean="0"/>
          </a:p>
          <a:p>
            <a:pPr marL="0" lvl="0" indent="0" algn="l" rtl="0">
              <a:spcBef>
                <a:spcPts val="0"/>
              </a:spcBef>
              <a:spcAft>
                <a:spcPts val="0"/>
              </a:spcAft>
              <a:buNone/>
            </a:pPr>
            <a:endParaRPr dirty="0" smtClean="0"/>
          </a:p>
          <a:p>
            <a:pPr marL="0" lvl="0" indent="0" algn="l" rtl="0">
              <a:spcBef>
                <a:spcPts val="0"/>
              </a:spcBef>
              <a:spcAft>
                <a:spcPts val="0"/>
              </a:spcAft>
              <a:buNone/>
            </a:pPr>
            <a:endParaRPr dirty="0"/>
          </a:p>
        </p:txBody>
      </p:sp>
      <p:sp>
        <p:nvSpPr>
          <p:cNvPr id="532" name="Google Shape;532;p41"/>
          <p:cNvSpPr txBox="1">
            <a:spLocks noGrp="1"/>
          </p:cNvSpPr>
          <p:nvPr>
            <p:ph type="title"/>
          </p:nvPr>
        </p:nvSpPr>
        <p:spPr>
          <a:xfrm>
            <a:off x="1278050" y="343200"/>
            <a:ext cx="6588000" cy="66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mtClean="0"/>
              <a:t>What is HTML?</a:t>
            </a:r>
            <a:endParaRPr dirty="0"/>
          </a:p>
        </p:txBody>
      </p:sp>
      <p:sp>
        <p:nvSpPr>
          <p:cNvPr id="540" name="Google Shape;540;p41"/>
          <p:cNvSpPr/>
          <p:nvPr/>
        </p:nvSpPr>
        <p:spPr>
          <a:xfrm>
            <a:off x="1954760" y="3031703"/>
            <a:ext cx="4519" cy="34707"/>
          </a:xfrm>
          <a:custGeom>
            <a:avLst/>
            <a:gdLst/>
            <a:ahLst/>
            <a:cxnLst/>
            <a:rect l="l" t="t" r="r" b="b"/>
            <a:pathLst>
              <a:path w="325" h="2496" extrusionOk="0">
                <a:moveTo>
                  <a:pt x="1" y="0"/>
                </a:moveTo>
                <a:lnTo>
                  <a:pt x="1" y="2496"/>
                </a:lnTo>
                <a:lnTo>
                  <a:pt x="324" y="2496"/>
                </a:lnTo>
                <a:lnTo>
                  <a:pt x="32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41"/>
          <p:cNvSpPr/>
          <p:nvPr/>
        </p:nvSpPr>
        <p:spPr>
          <a:xfrm>
            <a:off x="2094227" y="3043272"/>
            <a:ext cx="149103" cy="11583"/>
          </a:xfrm>
          <a:custGeom>
            <a:avLst/>
            <a:gdLst/>
            <a:ahLst/>
            <a:cxnLst/>
            <a:rect l="l" t="t" r="r" b="b"/>
            <a:pathLst>
              <a:path w="10723" h="833" extrusionOk="0">
                <a:moveTo>
                  <a:pt x="0" y="0"/>
                </a:moveTo>
                <a:lnTo>
                  <a:pt x="0" y="832"/>
                </a:lnTo>
                <a:lnTo>
                  <a:pt x="10723" y="832"/>
                </a:lnTo>
                <a:lnTo>
                  <a:pt x="1072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41"/>
          <p:cNvSpPr/>
          <p:nvPr/>
        </p:nvSpPr>
        <p:spPr>
          <a:xfrm>
            <a:off x="3650085" y="3441066"/>
            <a:ext cx="12862" cy="44357"/>
          </a:xfrm>
          <a:custGeom>
            <a:avLst/>
            <a:gdLst/>
            <a:ahLst/>
            <a:cxnLst/>
            <a:rect l="l" t="t" r="r" b="b"/>
            <a:pathLst>
              <a:path w="925" h="3190" extrusionOk="0">
                <a:moveTo>
                  <a:pt x="0" y="1"/>
                </a:moveTo>
                <a:lnTo>
                  <a:pt x="0" y="3190"/>
                </a:lnTo>
                <a:lnTo>
                  <a:pt x="925" y="3190"/>
                </a:lnTo>
                <a:lnTo>
                  <a:pt x="925" y="278"/>
                </a:lnTo>
                <a:lnTo>
                  <a:pt x="0" y="1"/>
                </a:lnTo>
                <a:close/>
              </a:path>
            </a:pathLst>
          </a:custGeom>
          <a:solidFill>
            <a:srgbClr val="1B1464">
              <a:alpha val="43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1"/>
          <p:cNvSpPr/>
          <p:nvPr/>
        </p:nvSpPr>
        <p:spPr>
          <a:xfrm>
            <a:off x="3597385" y="3441066"/>
            <a:ext cx="48209" cy="66216"/>
          </a:xfrm>
          <a:custGeom>
            <a:avLst/>
            <a:gdLst/>
            <a:ahLst/>
            <a:cxnLst/>
            <a:rect l="l" t="t" r="r" b="b"/>
            <a:pathLst>
              <a:path w="3467" h="4762" extrusionOk="0">
                <a:moveTo>
                  <a:pt x="694" y="1"/>
                </a:moveTo>
                <a:lnTo>
                  <a:pt x="1" y="2081"/>
                </a:lnTo>
                <a:lnTo>
                  <a:pt x="1" y="3190"/>
                </a:lnTo>
                <a:lnTo>
                  <a:pt x="1711" y="3190"/>
                </a:lnTo>
                <a:lnTo>
                  <a:pt x="1711" y="4484"/>
                </a:lnTo>
                <a:lnTo>
                  <a:pt x="1942" y="4761"/>
                </a:lnTo>
                <a:lnTo>
                  <a:pt x="2265" y="4761"/>
                </a:lnTo>
                <a:lnTo>
                  <a:pt x="3467" y="3190"/>
                </a:lnTo>
                <a:lnTo>
                  <a:pt x="3467" y="278"/>
                </a:lnTo>
                <a:lnTo>
                  <a:pt x="2774" y="1"/>
                </a:lnTo>
                <a:close/>
              </a:path>
            </a:pathLst>
          </a:custGeom>
          <a:solidFill>
            <a:srgbClr val="1B1464">
              <a:alpha val="43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41"/>
          <p:cNvSpPr/>
          <p:nvPr/>
        </p:nvSpPr>
        <p:spPr>
          <a:xfrm>
            <a:off x="3879504" y="3448783"/>
            <a:ext cx="61710" cy="50141"/>
          </a:xfrm>
          <a:custGeom>
            <a:avLst/>
            <a:gdLst/>
            <a:ahLst/>
            <a:cxnLst/>
            <a:rect l="l" t="t" r="r" b="b"/>
            <a:pathLst>
              <a:path w="4438" h="3606" extrusionOk="0">
                <a:moveTo>
                  <a:pt x="2497" y="0"/>
                </a:moveTo>
                <a:lnTo>
                  <a:pt x="2497" y="740"/>
                </a:lnTo>
                <a:cubicBezTo>
                  <a:pt x="2497" y="740"/>
                  <a:pt x="1249" y="1063"/>
                  <a:pt x="648" y="2034"/>
                </a:cubicBezTo>
                <a:cubicBezTo>
                  <a:pt x="509" y="2265"/>
                  <a:pt x="371" y="2542"/>
                  <a:pt x="278" y="2820"/>
                </a:cubicBezTo>
                <a:cubicBezTo>
                  <a:pt x="186" y="2958"/>
                  <a:pt x="140" y="3097"/>
                  <a:pt x="140" y="3236"/>
                </a:cubicBezTo>
                <a:cubicBezTo>
                  <a:pt x="93" y="3328"/>
                  <a:pt x="1" y="3605"/>
                  <a:pt x="1" y="3605"/>
                </a:cubicBezTo>
                <a:cubicBezTo>
                  <a:pt x="602" y="2820"/>
                  <a:pt x="1526" y="2219"/>
                  <a:pt x="2497" y="2034"/>
                </a:cubicBezTo>
                <a:lnTo>
                  <a:pt x="2497" y="2820"/>
                </a:lnTo>
                <a:lnTo>
                  <a:pt x="4438" y="1433"/>
                </a:lnTo>
                <a:lnTo>
                  <a:pt x="2497" y="0"/>
                </a:lnTo>
                <a:close/>
              </a:path>
            </a:pathLst>
          </a:custGeom>
          <a:solidFill>
            <a:srgbClr val="1B1464">
              <a:alpha val="43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41"/>
          <p:cNvSpPr/>
          <p:nvPr/>
        </p:nvSpPr>
        <p:spPr>
          <a:xfrm>
            <a:off x="4157785" y="3446211"/>
            <a:ext cx="44357" cy="5798"/>
          </a:xfrm>
          <a:custGeom>
            <a:avLst/>
            <a:gdLst/>
            <a:ahLst/>
            <a:cxnLst/>
            <a:rect l="l" t="t" r="r" b="b"/>
            <a:pathLst>
              <a:path w="3190" h="417" extrusionOk="0">
                <a:moveTo>
                  <a:pt x="0" y="0"/>
                </a:moveTo>
                <a:lnTo>
                  <a:pt x="0" y="416"/>
                </a:lnTo>
                <a:lnTo>
                  <a:pt x="3189" y="416"/>
                </a:lnTo>
                <a:lnTo>
                  <a:pt x="3189" y="0"/>
                </a:lnTo>
                <a:close/>
              </a:path>
            </a:pathLst>
          </a:custGeom>
          <a:solidFill>
            <a:srgbClr val="1B1464">
              <a:alpha val="43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1"/>
          <p:cNvSpPr/>
          <p:nvPr/>
        </p:nvSpPr>
        <p:spPr>
          <a:xfrm>
            <a:off x="4157785" y="3461631"/>
            <a:ext cx="44357" cy="5159"/>
          </a:xfrm>
          <a:custGeom>
            <a:avLst/>
            <a:gdLst/>
            <a:ahLst/>
            <a:cxnLst/>
            <a:rect l="l" t="t" r="r" b="b"/>
            <a:pathLst>
              <a:path w="3190" h="371" extrusionOk="0">
                <a:moveTo>
                  <a:pt x="0" y="1"/>
                </a:moveTo>
                <a:lnTo>
                  <a:pt x="0" y="370"/>
                </a:lnTo>
                <a:lnTo>
                  <a:pt x="3189" y="370"/>
                </a:lnTo>
                <a:lnTo>
                  <a:pt x="3189" y="1"/>
                </a:lnTo>
                <a:close/>
              </a:path>
            </a:pathLst>
          </a:custGeom>
          <a:solidFill>
            <a:srgbClr val="1B1464">
              <a:alpha val="43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41"/>
          <p:cNvSpPr/>
          <p:nvPr/>
        </p:nvSpPr>
        <p:spPr>
          <a:xfrm>
            <a:off x="4157785" y="3479624"/>
            <a:ext cx="25710" cy="5159"/>
          </a:xfrm>
          <a:custGeom>
            <a:avLst/>
            <a:gdLst/>
            <a:ahLst/>
            <a:cxnLst/>
            <a:rect l="l" t="t" r="r" b="b"/>
            <a:pathLst>
              <a:path w="1849" h="371" extrusionOk="0">
                <a:moveTo>
                  <a:pt x="0" y="1"/>
                </a:moveTo>
                <a:lnTo>
                  <a:pt x="0" y="371"/>
                </a:lnTo>
                <a:lnTo>
                  <a:pt x="1849" y="371"/>
                </a:lnTo>
                <a:lnTo>
                  <a:pt x="1849" y="1"/>
                </a:lnTo>
                <a:close/>
              </a:path>
            </a:pathLst>
          </a:custGeom>
          <a:solidFill>
            <a:srgbClr val="1B1464">
              <a:alpha val="43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41"/>
          <p:cNvSpPr/>
          <p:nvPr/>
        </p:nvSpPr>
        <p:spPr>
          <a:xfrm>
            <a:off x="4191198" y="3479624"/>
            <a:ext cx="39852" cy="5159"/>
          </a:xfrm>
          <a:custGeom>
            <a:avLst/>
            <a:gdLst/>
            <a:ahLst/>
            <a:cxnLst/>
            <a:rect l="l" t="t" r="r" b="b"/>
            <a:pathLst>
              <a:path w="2866" h="371" extrusionOk="0">
                <a:moveTo>
                  <a:pt x="0" y="1"/>
                </a:moveTo>
                <a:lnTo>
                  <a:pt x="0" y="371"/>
                </a:lnTo>
                <a:lnTo>
                  <a:pt x="2866" y="371"/>
                </a:lnTo>
                <a:lnTo>
                  <a:pt x="2866" y="1"/>
                </a:lnTo>
                <a:close/>
              </a:path>
            </a:pathLst>
          </a:custGeom>
          <a:solidFill>
            <a:srgbClr val="1B1464">
              <a:alpha val="43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41"/>
          <p:cNvSpPr/>
          <p:nvPr/>
        </p:nvSpPr>
        <p:spPr>
          <a:xfrm>
            <a:off x="4207912" y="3462271"/>
            <a:ext cx="5784" cy="39866"/>
          </a:xfrm>
          <a:custGeom>
            <a:avLst/>
            <a:gdLst/>
            <a:ahLst/>
            <a:cxnLst/>
            <a:rect l="l" t="t" r="r" b="b"/>
            <a:pathLst>
              <a:path w="416" h="2867" extrusionOk="0">
                <a:moveTo>
                  <a:pt x="0" y="1"/>
                </a:moveTo>
                <a:lnTo>
                  <a:pt x="0" y="2866"/>
                </a:lnTo>
                <a:lnTo>
                  <a:pt x="416" y="2866"/>
                </a:lnTo>
                <a:lnTo>
                  <a:pt x="416" y="1"/>
                </a:lnTo>
                <a:close/>
              </a:path>
            </a:pathLst>
          </a:custGeom>
          <a:solidFill>
            <a:srgbClr val="1B1464">
              <a:alpha val="43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41"/>
          <p:cNvSpPr/>
          <p:nvPr/>
        </p:nvSpPr>
        <p:spPr>
          <a:xfrm>
            <a:off x="4446967" y="3465497"/>
            <a:ext cx="18007" cy="17353"/>
          </a:xfrm>
          <a:custGeom>
            <a:avLst/>
            <a:gdLst/>
            <a:ahLst/>
            <a:cxnLst/>
            <a:rect l="l" t="t" r="r" b="b"/>
            <a:pathLst>
              <a:path w="1295" h="1248" extrusionOk="0">
                <a:moveTo>
                  <a:pt x="648" y="0"/>
                </a:moveTo>
                <a:cubicBezTo>
                  <a:pt x="324" y="0"/>
                  <a:pt x="1" y="277"/>
                  <a:pt x="1" y="601"/>
                </a:cubicBezTo>
                <a:cubicBezTo>
                  <a:pt x="1" y="971"/>
                  <a:pt x="324" y="1248"/>
                  <a:pt x="648" y="1248"/>
                </a:cubicBezTo>
                <a:cubicBezTo>
                  <a:pt x="1018" y="1248"/>
                  <a:pt x="1295" y="971"/>
                  <a:pt x="1295" y="601"/>
                </a:cubicBezTo>
                <a:cubicBezTo>
                  <a:pt x="1295" y="277"/>
                  <a:pt x="1018" y="0"/>
                  <a:pt x="648" y="0"/>
                </a:cubicBezTo>
                <a:close/>
              </a:path>
            </a:pathLst>
          </a:custGeom>
          <a:solidFill>
            <a:srgbClr val="1B1464">
              <a:alpha val="43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41"/>
          <p:cNvSpPr/>
          <p:nvPr/>
        </p:nvSpPr>
        <p:spPr>
          <a:xfrm>
            <a:off x="4477822" y="3465497"/>
            <a:ext cx="18007" cy="17353"/>
          </a:xfrm>
          <a:custGeom>
            <a:avLst/>
            <a:gdLst/>
            <a:ahLst/>
            <a:cxnLst/>
            <a:rect l="l" t="t" r="r" b="b"/>
            <a:pathLst>
              <a:path w="1295" h="1248" extrusionOk="0">
                <a:moveTo>
                  <a:pt x="647" y="0"/>
                </a:moveTo>
                <a:cubicBezTo>
                  <a:pt x="324" y="0"/>
                  <a:pt x="0" y="277"/>
                  <a:pt x="0" y="601"/>
                </a:cubicBezTo>
                <a:cubicBezTo>
                  <a:pt x="0" y="971"/>
                  <a:pt x="324" y="1248"/>
                  <a:pt x="647" y="1248"/>
                </a:cubicBezTo>
                <a:cubicBezTo>
                  <a:pt x="1017" y="1248"/>
                  <a:pt x="1294" y="971"/>
                  <a:pt x="1294" y="601"/>
                </a:cubicBezTo>
                <a:cubicBezTo>
                  <a:pt x="1294" y="277"/>
                  <a:pt x="1017" y="0"/>
                  <a:pt x="647" y="0"/>
                </a:cubicBezTo>
                <a:close/>
              </a:path>
            </a:pathLst>
          </a:custGeom>
          <a:solidFill>
            <a:srgbClr val="1B1464">
              <a:alpha val="43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41"/>
          <p:cNvSpPr/>
          <p:nvPr/>
        </p:nvSpPr>
        <p:spPr>
          <a:xfrm>
            <a:off x="4508663" y="3465497"/>
            <a:ext cx="18007" cy="17353"/>
          </a:xfrm>
          <a:custGeom>
            <a:avLst/>
            <a:gdLst/>
            <a:ahLst/>
            <a:cxnLst/>
            <a:rect l="l" t="t" r="r" b="b"/>
            <a:pathLst>
              <a:path w="1295" h="1248" extrusionOk="0">
                <a:moveTo>
                  <a:pt x="648" y="0"/>
                </a:moveTo>
                <a:cubicBezTo>
                  <a:pt x="278" y="0"/>
                  <a:pt x="1" y="277"/>
                  <a:pt x="1" y="601"/>
                </a:cubicBezTo>
                <a:cubicBezTo>
                  <a:pt x="1" y="971"/>
                  <a:pt x="278" y="1248"/>
                  <a:pt x="648" y="1248"/>
                </a:cubicBezTo>
                <a:cubicBezTo>
                  <a:pt x="1018" y="1248"/>
                  <a:pt x="1295" y="971"/>
                  <a:pt x="1295" y="601"/>
                </a:cubicBezTo>
                <a:cubicBezTo>
                  <a:pt x="1295" y="277"/>
                  <a:pt x="1018" y="0"/>
                  <a:pt x="648" y="0"/>
                </a:cubicBezTo>
                <a:close/>
              </a:path>
            </a:pathLst>
          </a:custGeom>
          <a:solidFill>
            <a:srgbClr val="1B1464">
              <a:alpha val="43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41"/>
          <p:cNvSpPr/>
          <p:nvPr/>
        </p:nvSpPr>
        <p:spPr>
          <a:xfrm>
            <a:off x="1669429" y="3657650"/>
            <a:ext cx="2997348" cy="5145"/>
          </a:xfrm>
          <a:custGeom>
            <a:avLst/>
            <a:gdLst/>
            <a:ahLst/>
            <a:cxnLst/>
            <a:rect l="l" t="t" r="r" b="b"/>
            <a:pathLst>
              <a:path w="215559" h="370" extrusionOk="0">
                <a:moveTo>
                  <a:pt x="0" y="0"/>
                </a:moveTo>
                <a:lnTo>
                  <a:pt x="0" y="370"/>
                </a:lnTo>
                <a:lnTo>
                  <a:pt x="215558" y="370"/>
                </a:lnTo>
                <a:lnTo>
                  <a:pt x="21555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41"/>
          <p:cNvSpPr/>
          <p:nvPr/>
        </p:nvSpPr>
        <p:spPr>
          <a:xfrm>
            <a:off x="3497130" y="3547745"/>
            <a:ext cx="266072" cy="5798"/>
          </a:xfrm>
          <a:custGeom>
            <a:avLst/>
            <a:gdLst/>
            <a:ahLst/>
            <a:cxnLst/>
            <a:rect l="l" t="t" r="r" b="b"/>
            <a:pathLst>
              <a:path w="19135" h="417" extrusionOk="0">
                <a:moveTo>
                  <a:pt x="1" y="1"/>
                </a:moveTo>
                <a:lnTo>
                  <a:pt x="1" y="417"/>
                </a:lnTo>
                <a:lnTo>
                  <a:pt x="19135" y="417"/>
                </a:lnTo>
                <a:lnTo>
                  <a:pt x="19135" y="1"/>
                </a:lnTo>
                <a:close/>
              </a:path>
            </a:pathLst>
          </a:custGeom>
          <a:solidFill>
            <a:srgbClr val="1B1464">
              <a:alpha val="43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41"/>
          <p:cNvSpPr txBox="1"/>
          <p:nvPr/>
        </p:nvSpPr>
        <p:spPr>
          <a:xfrm>
            <a:off x="3989175" y="3716338"/>
            <a:ext cx="725400" cy="234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600" b="1">
                <a:solidFill>
                  <a:schemeClr val="dk1"/>
                </a:solidFill>
                <a:latin typeface="Anaheim"/>
                <a:ea typeface="Anaheim"/>
                <a:cs typeface="Anaheim"/>
                <a:sym typeface="Anaheim"/>
              </a:rPr>
              <a:t>SUBSCRIBE 2.0 M</a:t>
            </a:r>
            <a:endParaRPr sz="600" b="1">
              <a:solidFill>
                <a:schemeClr val="dk1"/>
              </a:solidFill>
              <a:latin typeface="Anaheim"/>
              <a:ea typeface="Anaheim"/>
              <a:cs typeface="Anaheim"/>
              <a:sym typeface="Anaheim"/>
            </a:endParaRPr>
          </a:p>
        </p:txBody>
      </p:sp>
      <p:sp>
        <p:nvSpPr>
          <p:cNvPr id="589" name="Google Shape;589;p41"/>
          <p:cNvSpPr txBox="1"/>
          <p:nvPr/>
        </p:nvSpPr>
        <p:spPr>
          <a:xfrm>
            <a:off x="1803750" y="3689750"/>
            <a:ext cx="1642200" cy="234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500" b="1">
                <a:solidFill>
                  <a:schemeClr val="dk1"/>
                </a:solidFill>
                <a:latin typeface="Anaheim"/>
                <a:ea typeface="Anaheim"/>
                <a:cs typeface="Anaheim"/>
                <a:sym typeface="Anaheim"/>
              </a:rPr>
              <a:t>Lorem Ipsum Dolor</a:t>
            </a:r>
            <a:endParaRPr sz="500" b="1">
              <a:solidFill>
                <a:schemeClr val="dk1"/>
              </a:solidFill>
              <a:latin typeface="Anaheim"/>
              <a:ea typeface="Anaheim"/>
              <a:cs typeface="Anaheim"/>
              <a:sym typeface="Anaheim"/>
            </a:endParaRPr>
          </a:p>
          <a:p>
            <a:pPr marL="0" lvl="0" indent="0" algn="l" rtl="0">
              <a:spcBef>
                <a:spcPts val="0"/>
              </a:spcBef>
              <a:spcAft>
                <a:spcPts val="0"/>
              </a:spcAft>
              <a:buNone/>
            </a:pPr>
            <a:r>
              <a:rPr lang="en" sz="500">
                <a:solidFill>
                  <a:schemeClr val="dk1"/>
                </a:solidFill>
                <a:latin typeface="Anaheim"/>
                <a:ea typeface="Anaheim"/>
                <a:cs typeface="Anaheim"/>
                <a:sym typeface="Anaheim"/>
              </a:rPr>
              <a:t>Sit Amet</a:t>
            </a:r>
            <a:endParaRPr sz="500">
              <a:solidFill>
                <a:schemeClr val="dk1"/>
              </a:solidFill>
              <a:latin typeface="Anaheim"/>
              <a:ea typeface="Anaheim"/>
              <a:cs typeface="Anaheim"/>
              <a:sym typeface="Anaheim"/>
            </a:endParaRPr>
          </a:p>
        </p:txBody>
      </p:sp>
      <p:sp>
        <p:nvSpPr>
          <p:cNvPr id="64514" name="AutoShape 2" descr="HTML — Википедия"/>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64516" name="AutoShape 4" descr="HTML — Википедия"/>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64518" name="Picture 6" descr="Справочники | WebReference"/>
          <p:cNvPicPr>
            <a:picLocks noChangeAspect="1" noChangeArrowheads="1"/>
          </p:cNvPicPr>
          <p:nvPr/>
        </p:nvPicPr>
        <p:blipFill>
          <a:blip r:embed="rId3"/>
          <a:srcRect/>
          <a:stretch>
            <a:fillRect/>
          </a:stretch>
        </p:blipFill>
        <p:spPr bwMode="auto">
          <a:xfrm>
            <a:off x="3635896" y="1635646"/>
            <a:ext cx="1944216" cy="1944216"/>
          </a:xfrm>
          <a:prstGeom prst="rect">
            <a:avLst/>
          </a:prstGeom>
          <a:noFill/>
        </p:spPr>
      </p:pic>
      <p:sp>
        <p:nvSpPr>
          <p:cNvPr id="65" name="Прямоугольник 64"/>
          <p:cNvSpPr/>
          <p:nvPr/>
        </p:nvSpPr>
        <p:spPr>
          <a:xfrm>
            <a:off x="6012160" y="3291830"/>
            <a:ext cx="2664296" cy="1077218"/>
          </a:xfrm>
          <a:prstGeom prst="rect">
            <a:avLst/>
          </a:prstGeom>
        </p:spPr>
        <p:txBody>
          <a:bodyPr wrap="square">
            <a:spAutoFit/>
          </a:bodyPr>
          <a:lstStyle/>
          <a:p>
            <a:r>
              <a:rPr lang="en-US" sz="1600" dirty="0" smtClean="0">
                <a:solidFill>
                  <a:schemeClr val="bg1"/>
                </a:solidFill>
                <a:latin typeface="Anaheim" charset="0"/>
              </a:rPr>
              <a:t>HTML consists of tags. Each tag has a specific sense and implements particular functions.</a:t>
            </a:r>
            <a:endParaRPr lang="ru-RU" sz="1600" dirty="0">
              <a:solidFill>
                <a:schemeClr val="bg1"/>
              </a:solidFill>
            </a:endParaRPr>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pic>
        <p:nvPicPr>
          <p:cNvPr id="120834" name="Picture 2" descr="Структура html-документа"/>
          <p:cNvPicPr>
            <a:picLocks noChangeAspect="1" noChangeArrowheads="1"/>
          </p:cNvPicPr>
          <p:nvPr/>
        </p:nvPicPr>
        <p:blipFill>
          <a:blip r:embed="rId3"/>
          <a:srcRect/>
          <a:stretch>
            <a:fillRect/>
          </a:stretch>
        </p:blipFill>
        <p:spPr bwMode="auto">
          <a:xfrm>
            <a:off x="4283968" y="1419622"/>
            <a:ext cx="4608512" cy="3024336"/>
          </a:xfrm>
          <a:prstGeom prst="rect">
            <a:avLst/>
          </a:prstGeom>
          <a:noFill/>
        </p:spPr>
      </p:pic>
      <p:sp>
        <p:nvSpPr>
          <p:cNvPr id="361" name="Google Shape;361;p30"/>
          <p:cNvSpPr txBox="1">
            <a:spLocks noGrp="1"/>
          </p:cNvSpPr>
          <p:nvPr>
            <p:ph type="body" idx="1"/>
          </p:nvPr>
        </p:nvSpPr>
        <p:spPr>
          <a:xfrm>
            <a:off x="609499" y="1973025"/>
            <a:ext cx="3512700" cy="2130900"/>
          </a:xfrm>
          <a:prstGeom prst="rect">
            <a:avLst/>
          </a:prstGeom>
        </p:spPr>
        <p:txBody>
          <a:bodyPr spcFirstLastPara="1" wrap="square" lIns="91425" tIns="91425" rIns="91425" bIns="91425" anchor="t" anchorCtr="0">
            <a:noAutofit/>
          </a:bodyPr>
          <a:lstStyle/>
          <a:p>
            <a:pPr marL="342900" lvl="0" indent="-342900" algn="l" rtl="0">
              <a:spcBef>
                <a:spcPts val="0"/>
              </a:spcBef>
              <a:spcAft>
                <a:spcPts val="0"/>
              </a:spcAft>
              <a:buAutoNum type="arabicPeriod"/>
            </a:pPr>
            <a:r>
              <a:rPr lang="en-US" dirty="0" smtClean="0"/>
              <a:t>Makes a page work properly.</a:t>
            </a:r>
          </a:p>
          <a:p>
            <a:pPr marL="342900" lvl="0" indent="-342900" algn="l" rtl="0">
              <a:spcBef>
                <a:spcPts val="0"/>
              </a:spcBef>
              <a:spcAft>
                <a:spcPts val="0"/>
              </a:spcAft>
              <a:buAutoNum type="arabicPeriod"/>
            </a:pPr>
            <a:r>
              <a:rPr lang="en-US" dirty="0" smtClean="0"/>
              <a:t>Root tag that wraps visible and invisible to users content.</a:t>
            </a:r>
          </a:p>
          <a:p>
            <a:pPr marL="342900" lvl="0" indent="-342900" algn="l" rtl="0">
              <a:spcBef>
                <a:spcPts val="0"/>
              </a:spcBef>
              <a:spcAft>
                <a:spcPts val="0"/>
              </a:spcAft>
              <a:buAutoNum type="arabicPeriod"/>
            </a:pPr>
            <a:r>
              <a:rPr lang="en-US" dirty="0" smtClean="0"/>
              <a:t>Contains invisible content (title, meta tags, tags for SEO promotion).</a:t>
            </a:r>
          </a:p>
          <a:p>
            <a:pPr marL="342900" lvl="0" indent="-342900" algn="l" rtl="0">
              <a:spcBef>
                <a:spcPts val="0"/>
              </a:spcBef>
              <a:spcAft>
                <a:spcPts val="0"/>
              </a:spcAft>
              <a:buAutoNum type="arabicPeriod"/>
            </a:pPr>
            <a:r>
              <a:rPr lang="en-US" dirty="0" smtClean="0"/>
              <a:t>Sets up the UTF-8 encoding.</a:t>
            </a:r>
          </a:p>
          <a:p>
            <a:pPr marL="342900" lvl="0" indent="-342900" algn="l" rtl="0">
              <a:spcBef>
                <a:spcPts val="0"/>
              </a:spcBef>
              <a:spcAft>
                <a:spcPts val="0"/>
              </a:spcAft>
              <a:buAutoNum type="arabicPeriod"/>
            </a:pPr>
            <a:r>
              <a:rPr lang="en-US" dirty="0" smtClean="0"/>
              <a:t>Title that you can see in the tab name.</a:t>
            </a:r>
          </a:p>
          <a:p>
            <a:pPr marL="342900" lvl="0" indent="-342900" algn="l" rtl="0">
              <a:spcBef>
                <a:spcPts val="0"/>
              </a:spcBef>
              <a:spcAft>
                <a:spcPts val="0"/>
              </a:spcAft>
              <a:buAutoNum type="arabicPeriod"/>
            </a:pPr>
            <a:r>
              <a:rPr lang="en-US" dirty="0" smtClean="0"/>
              <a:t>Contains visible content (text, images, etc.).</a:t>
            </a:r>
          </a:p>
        </p:txBody>
      </p:sp>
      <p:sp>
        <p:nvSpPr>
          <p:cNvPr id="362" name="Google Shape;362;p30"/>
          <p:cNvSpPr txBox="1">
            <a:spLocks noGrp="1"/>
          </p:cNvSpPr>
          <p:nvPr>
            <p:ph type="title"/>
          </p:nvPr>
        </p:nvSpPr>
        <p:spPr>
          <a:xfrm>
            <a:off x="539552" y="915566"/>
            <a:ext cx="3561300" cy="66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solidFill>
                  <a:schemeClr val="dk2"/>
                </a:solidFill>
              </a:rPr>
              <a:t>Webpage composition</a:t>
            </a:r>
            <a:endParaRPr dirty="0">
              <a:solidFill>
                <a:schemeClr val="dk2"/>
              </a:solidFill>
            </a:endParaRPr>
          </a:p>
        </p:txBody>
      </p:sp>
      <p:sp>
        <p:nvSpPr>
          <p:cNvPr id="363" name="Google Shape;363;p30"/>
          <p:cNvSpPr/>
          <p:nvPr/>
        </p:nvSpPr>
        <p:spPr>
          <a:xfrm>
            <a:off x="7524751" y="3887550"/>
            <a:ext cx="1619286" cy="241405"/>
          </a:xfrm>
          <a:custGeom>
            <a:avLst/>
            <a:gdLst/>
            <a:ahLst/>
            <a:cxnLst/>
            <a:rect l="l" t="t" r="r" b="b"/>
            <a:pathLst>
              <a:path w="146079" h="5859" extrusionOk="0">
                <a:moveTo>
                  <a:pt x="1" y="1"/>
                </a:moveTo>
                <a:lnTo>
                  <a:pt x="1" y="5858"/>
                </a:lnTo>
                <a:lnTo>
                  <a:pt x="146079" y="5858"/>
                </a:lnTo>
                <a:lnTo>
                  <a:pt x="14607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Programming Lesson by Slidesgo">
  <a:themeElements>
    <a:clrScheme name="Simple Light">
      <a:dk1>
        <a:srgbClr val="1B1464"/>
      </a:dk1>
      <a:lt1>
        <a:srgbClr val="FFFFFF"/>
      </a:lt1>
      <a:dk2>
        <a:srgbClr val="00FFC5"/>
      </a:dk2>
      <a:lt2>
        <a:srgbClr val="EC008C"/>
      </a:lt2>
      <a:accent1>
        <a:srgbClr val="1B1464"/>
      </a:accent1>
      <a:accent2>
        <a:srgbClr val="00FFC5"/>
      </a:accent2>
      <a:accent3>
        <a:srgbClr val="EC008C"/>
      </a:accent3>
      <a:accent4>
        <a:srgbClr val="1B1464"/>
      </a:accent4>
      <a:accent5>
        <a:srgbClr val="00FFC5"/>
      </a:accent5>
      <a:accent6>
        <a:srgbClr val="EC008C"/>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304</TotalTime>
  <Words>781</Words>
  <Application>Microsoft Office PowerPoint</Application>
  <PresentationFormat>Экран (16:9)</PresentationFormat>
  <Paragraphs>149</Paragraphs>
  <Slides>24</Slides>
  <Notes>20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24</vt:i4>
      </vt:variant>
    </vt:vector>
  </HeadingPairs>
  <TitlesOfParts>
    <vt:vector size="31" baseType="lpstr">
      <vt:lpstr>Arial</vt:lpstr>
      <vt:lpstr>Overpass Mono</vt:lpstr>
      <vt:lpstr>Anaheim</vt:lpstr>
      <vt:lpstr>Raleway SemiBold</vt:lpstr>
      <vt:lpstr>Nunito Light</vt:lpstr>
      <vt:lpstr>Barlow Condensed ExtraBold</vt:lpstr>
      <vt:lpstr>Programming Lesson by Slidesgo</vt:lpstr>
      <vt:lpstr>Frontend Development</vt:lpstr>
      <vt:lpstr>TABLE OF CONTENTS</vt:lpstr>
      <vt:lpstr>INTRODUCTION</vt:lpstr>
      <vt:lpstr>General knowledge</vt:lpstr>
      <vt:lpstr>Let’s get started</vt:lpstr>
      <vt:lpstr>We need</vt:lpstr>
      <vt:lpstr>HTML tags</vt:lpstr>
      <vt:lpstr>What is HTML?</vt:lpstr>
      <vt:lpstr>Webpage composition</vt:lpstr>
      <vt:lpstr>Basic tags</vt:lpstr>
      <vt:lpstr>Attributes</vt:lpstr>
      <vt:lpstr>CSS styles</vt:lpstr>
      <vt:lpstr>About CSS</vt:lpstr>
      <vt:lpstr>CSS syntax</vt:lpstr>
      <vt:lpstr>CSS usage example</vt:lpstr>
      <vt:lpstr>CSS usage example</vt:lpstr>
      <vt:lpstr>Output</vt:lpstr>
      <vt:lpstr>JavaScript Interaction</vt:lpstr>
      <vt:lpstr>«Website’s brain»</vt:lpstr>
      <vt:lpstr>Example</vt:lpstr>
      <vt:lpstr>Output</vt:lpstr>
      <vt:lpstr>More info on my website</vt:lpstr>
      <vt:lpstr>But if you want really well-developed website, you should also learn Backend (data bases, programming languages like PHP, Python, etc.).  As for Frontend you had better master some frameworks, mobile development (Flutter or ReactNative) and git, in addition to HTML, CSS and JS.</vt:lpstr>
      <vt:lpstr>THANKS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 Development</dc:title>
  <dc:creator>Гимназия 6</dc:creator>
  <cp:lastModifiedBy>Марина</cp:lastModifiedBy>
  <cp:revision>34</cp:revision>
  <dcterms:modified xsi:type="dcterms:W3CDTF">2022-11-09T17:45:54Z</dcterms:modified>
</cp:coreProperties>
</file>