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7" autoAdjust="0"/>
    <p:restoredTop sz="86397" autoAdjust="0"/>
  </p:normalViewPr>
  <p:slideViewPr>
    <p:cSldViewPr>
      <p:cViewPr varScale="1">
        <p:scale>
          <a:sx n="71" d="100"/>
          <a:sy n="71" d="100"/>
        </p:scale>
        <p:origin x="-19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345362-D226-4480-BB63-89D3BB34663E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53DF43E-4105-498F-BC68-B351BAFF82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74" y="1700808"/>
            <a:ext cx="88569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,</a:t>
            </a:r>
            <a:r>
              <a:rPr lang="ru-RU" sz="44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общая,педагогическая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готовность к обучению к школе</a:t>
            </a:r>
            <a:endParaRPr lang="ru-RU" sz="4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465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136904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Социальная, или личностная, готовность к обучению в школе представляет собой готовность ребенка к новым формам общения, новому отношению к окружающему миру и самому себе, обусловленным ситуацией школьного обучения.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социальной готовности относится потребность ребенка в общении со сверстниками и умение общаться, а также способность исполнять роль ученика и выполнять правила, установленные в коллективе. Социальная готовность состоит из навыков и способности войти в контакт с одноклассниками и учителями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01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5846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Важнейшими показателями социальной готовности являются: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желание ребенка учиться, получать новые знания, мотивация к началу учебной работы;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умение понимать и выполнять распоряжения и задания, которые дают ребенку взрослые;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умение считаться с другими, уступать и подчиняться им при необходимости;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навык сотрудничества;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старание довести начатую работу до конца;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умение приспосабливаться и адаптироваться;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способность самому решит свои простейшие проблемы, обслужить себя;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элементы волевого поведения - поставить цель, создать план действия, реализовать его, преодолев препятствия, оценить результат своего действия </a:t>
            </a:r>
          </a:p>
        </p:txBody>
      </p:sp>
    </p:spTree>
    <p:extLst>
      <p:ext uri="{BB962C8B-B14F-4D97-AF65-F5344CB8AC3E}">
        <p14:creationId xmlns:p14="http://schemas.microsoft.com/office/powerpoint/2010/main" val="137764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13690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готовность.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содержание понятия входит -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психологическая, нравственно-волевая, физическая подготовка.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мотивов «Хочу в школе многому научиться», «Хочу научиться писать, читать, решать задачи» и т.п.,  может свидетельствовать о психологической, мотивационной готовности ребенка к обучению в школе.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структуре психологической готовности к школе принято выделять следующие компоненты 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Л.А.Венгера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В.В.Холмовской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Л.Л.Коломинского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Е.Е.Кравцовой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О.М. Дьяченко):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Личностная готовность.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Включает формирование у ребенка готовности к принятию новой социальной позиции - школьника, имеющего круг прав и обязанностей. В личностную готовность входит определение уровня развития мотивационной сферы.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2.Интеллектуальная готовность.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Данный компонент готовности предполагает наличие у ребенка кругозора и развития познавательных процессов.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3.Социально-психологическая готовность.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Данный компонент включает в себя формирование у детей нравственных и коммуникативных способностей.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4.Эмоционально-волевая готовность.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Считается сформированной, если ребенок умеет ставить цель, принимать решения, намечать план действий и принимать усилие к его реализации.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5.Психомоторная (функциональная) готовность.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Преобразования, происходящие в детском организме, способствующие повышению его работоспособности и выносливости.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2793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8190042" cy="576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1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15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148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</dc:creator>
  <cp:lastModifiedBy>Евгения</cp:lastModifiedBy>
  <cp:revision>5</cp:revision>
  <dcterms:created xsi:type="dcterms:W3CDTF">2018-10-20T17:47:01Z</dcterms:created>
  <dcterms:modified xsi:type="dcterms:W3CDTF">2018-10-20T18:37:46Z</dcterms:modified>
</cp:coreProperties>
</file>