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FFB59-38F7-4C8D-9C25-BF20A58D29DD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09A4B-EDED-4CB7-8CD0-E1051DD3F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25CE-0C9F-4FED-A547-DEA11AB1F744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56B23-C337-4784-813C-9613A2729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5B886-B07C-475D-B48C-4197FFC4D0C4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64F2E-8CBE-4637-B239-4FFC91A6D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8008A-C412-45B4-B24F-6707E55A2965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88C4E-FF40-4BB8-896C-FB7DD32EA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F35AE-E32D-4569-AD96-10F895DA5A8A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FD958-F6BD-485D-A014-143ACFEFE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9B5C2-387A-4939-BE9B-480E49A8E992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5D655-25B7-413C-B538-47DDA8339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3AC68-1EF1-4452-A88E-C36A1A92B4B2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FFD02-DC60-4F48-94EA-CA8209936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BD914-E84C-45B5-9684-A372D5D90AD1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3D357-E5BE-49E9-824C-DA72A1DA6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67CB-2126-49D2-9FFB-DA4541634615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093AF-2FD1-4BD3-BB32-F310F91C4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C028-DA60-4CE5-BFB3-0B8E88836EFE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734C-D996-45D4-90FA-96D0F0B84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5F9C9-86BC-4882-9AC0-F908623421E3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8C991-B11A-4E7E-ACB5-ECC923788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4E0D5F-E063-45EE-83DD-B763320DB42E}" type="datetimeFigureOut">
              <a:rPr lang="ru-RU"/>
              <a:pPr>
                <a:defRPr/>
              </a:pPr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5023FA-E98E-4593-A58B-92007E9F1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pull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785813"/>
            <a:ext cx="7772400" cy="1857375"/>
          </a:xfrm>
        </p:spPr>
        <p:txBody>
          <a:bodyPr/>
          <a:lstStyle/>
          <a:p>
            <a:r>
              <a:rPr lang="en-US" sz="11500" b="1" smtClean="0">
                <a:solidFill>
                  <a:srgbClr val="FFFF00"/>
                </a:solidFill>
              </a:rPr>
              <a:t>  Halloween</a:t>
            </a:r>
            <a:endParaRPr lang="ru-RU" sz="11500" b="1" smtClean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5" name="Picture 2" descr="C:\Users\rekom\Desktop\Хеллоуин\look_com_ua-213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071813"/>
            <a:ext cx="41640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Users\rekom\Desktop\look_com_ua-621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000375"/>
            <a:ext cx="41433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</a:t>
            </a:r>
            <a:r>
              <a:rPr lang="en-GB" sz="5400" b="1" smtClean="0">
                <a:solidFill>
                  <a:srgbClr val="FF0000"/>
                </a:solidFill>
              </a:rPr>
              <a:t>Irish legend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An Irish legend says that jack-o'-lanterns are named after the man called Jack.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 ирландской легенде говорится, что фонари на Хэллоуин названы так в честь человека по имени Джек.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2531" name="Picture 2" descr="C:\Users\rekom\Desktop\Хеллоуин-анимация\939167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4938" y="1285875"/>
            <a:ext cx="3286125" cy="2255838"/>
          </a:xfrm>
        </p:spPr>
      </p:pic>
      <p:pic>
        <p:nvPicPr>
          <p:cNvPr id="22532" name="Picture 3" descr="C:\Users\rekom\Desktop\Хеллоуин-анимация\horr_squelett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714750"/>
            <a:ext cx="2947988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</a:t>
            </a:r>
            <a:r>
              <a:rPr lang="en-GB" sz="5400" b="1" smtClean="0">
                <a:solidFill>
                  <a:srgbClr val="FF0000"/>
                </a:solidFill>
              </a:rPr>
              <a:t>Jack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He could not enter heaven because he was a miser, and he could not enter hell because he had played jokes on devil. As a result, Jack has to walk on the earth with his lantern until Judgment Day.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Он не мог попасть в рай, потому что он был скрягой, и не мог попасть в ад, потому что играл злые шутки над дьяволом. В результате Джек вынужден бродить по земле со своим фонарем до Судного дня.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3555" name="Picture 2" descr="C:\Users\rekom\Desktop\Хеллоуин-анимация\009004193ce3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 </a:t>
            </a:r>
            <a:r>
              <a:rPr lang="en-GB" sz="5400" b="1" smtClean="0">
                <a:solidFill>
                  <a:srgbClr val="FF0000"/>
                </a:solidFill>
              </a:rPr>
              <a:t>Fortunetelling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</a:rPr>
              <a:t>Fortunetelling is an important part of Halloween. For example, a coin, a ring, and a thimble were baked into a cake. It was believed that the person who found the coin would become wealthy.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/>
              <a:t>Гадание — это важная часть Хэллоуина. Например, монету, кольцо и наперсток запекают в пирог. Считалось, что тот, кто  найдет монету, разбогатеет.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4579" name="Picture 2" descr="C:\Users\rekom\Desktop\Хеллоуин-анимация\93308236_4771032_Helloyin3.jpg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308225"/>
            <a:ext cx="4038600" cy="3109913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Ring and thimble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b="1" dirty="0" smtClean="0">
                <a:solidFill>
                  <a:srgbClr val="FFFF00"/>
                </a:solidFill>
              </a:rPr>
              <a:t>    The one who found the ring would marry soon. And the person who found the thimble would never get married.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Считалось, что тот, кто найдет кольцо, скоро женится или выйдет замуж. А тот, кто найдет наперсток, никогда не женится или не выйдет замуж.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5603" name="Picture 2" descr="C:\Users\rekom\Desktop\Хеллоуин-анимация\148929671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b="1" smtClean="0">
                <a:solidFill>
                  <a:srgbClr val="FF0000"/>
                </a:solidFill>
              </a:rPr>
              <a:t>Card-  reading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b="1" smtClean="0">
                <a:solidFill>
                  <a:srgbClr val="FFFF00"/>
                </a:solidFill>
              </a:rPr>
              <a:t>Today people practice card-  reading or palmistry.</a:t>
            </a:r>
          </a:p>
          <a:p>
            <a:r>
              <a:rPr lang="ru-RU" b="1" smtClean="0"/>
              <a:t>Сегодня люди используют гадания на картах и гадание по руке.</a:t>
            </a:r>
          </a:p>
          <a:p>
            <a:pPr>
              <a:buFont typeface="Arial" charset="0"/>
              <a:buNone/>
            </a:pPr>
            <a:r>
              <a:rPr lang="ru-RU" b="1" smtClean="0"/>
              <a:t> </a:t>
            </a:r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26627" name="Picture 2" descr="C:\Users\rekom\Desktop\Хеллоуин-анимация\1256064828_36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1285875"/>
            <a:ext cx="3357563" cy="2517775"/>
          </a:xfrm>
        </p:spPr>
      </p:pic>
      <p:pic>
        <p:nvPicPr>
          <p:cNvPr id="26628" name="Picture 2" descr="C:\Users\rekom\Desktop\49047-trick-or-tre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3929063"/>
            <a:ext cx="2000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b="1" smtClean="0">
                <a:solidFill>
                  <a:srgbClr val="FF0000"/>
                </a:solidFill>
              </a:rPr>
              <a:t>Ghosts and witches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People once believed that there were many ghosts and witches on the Earth and that they met on October 31 to worship the devil.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Когда-то люди верили, что на земле полно ведьм, и, что они встречаются 31 октября, чтобы поклоняться дьяволу.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7651" name="Picture 2" descr="C:\Users\rekom\Desktop\Хеллоуин-анимация\1256064837_17915460006599e62abb1b9bc125b6086cfcd008fb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3088"/>
            <a:ext cx="4038600" cy="403860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b="1" smtClean="0">
                <a:solidFill>
                  <a:srgbClr val="FF0000"/>
                </a:solidFill>
              </a:rPr>
              <a:t>Halloween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b="1" dirty="0" smtClean="0">
                <a:solidFill>
                  <a:srgbClr val="FFFF00"/>
                </a:solidFill>
              </a:rPr>
              <a:t>    Today, people do not believe in ghosts and witches but they like to tell stories about them on Halloween.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Сегодня люди не верят в привидения и ведьм, однако они любят рассказывать о них истории на Хэллоуин. </a:t>
            </a:r>
            <a:br>
              <a:rPr lang="ru-RU" b="1" dirty="0" smtClean="0"/>
            </a:br>
            <a:r>
              <a:rPr lang="ru-RU" b="1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/>
            </a:r>
            <a:br>
              <a:rPr lang="en-GB" dirty="0" smtClean="0"/>
            </a:br>
            <a:endParaRPr lang="ru-RU" dirty="0"/>
          </a:p>
        </p:txBody>
      </p:sp>
      <p:pic>
        <p:nvPicPr>
          <p:cNvPr id="28675" name="Picture 2" descr="C:\Users\rekom\Desktop\Хеллоуин-анимация\1256065066_hal121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84363"/>
            <a:ext cx="4038600" cy="3957637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b="1" smtClean="0">
                <a:solidFill>
                  <a:srgbClr val="FF0000"/>
                </a:solidFill>
              </a:rPr>
              <a:t>    Halloween</a:t>
            </a:r>
            <a:endParaRPr lang="ru-RU" sz="7200" b="1" smtClean="0">
              <a:solidFill>
                <a:srgbClr val="FF0000"/>
              </a:solidFill>
            </a:endParaRPr>
          </a:p>
        </p:txBody>
      </p:sp>
      <p:pic>
        <p:nvPicPr>
          <p:cNvPr id="29698" name="Picture 2" descr="C:\Users\rekom\Desktop\V05022K7r437N34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1150" y="1824038"/>
            <a:ext cx="5981700" cy="407670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</a:t>
            </a:r>
            <a:r>
              <a:rPr lang="en-GB" sz="5400" b="1" smtClean="0">
                <a:solidFill>
                  <a:srgbClr val="FF0000"/>
                </a:solidFill>
              </a:rPr>
              <a:t>Halloween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Halloween is a festival that takes place on October 31. In the United States children wear costumes and masks and go trick or treating.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Хэллоуин — это праздник, который отмечается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    </a:t>
            </a:r>
            <a:r>
              <a:rPr lang="ru-RU" b="1" dirty="0" smtClean="0"/>
              <a:t> 31 октября.</a:t>
            </a:r>
            <a:endParaRPr lang="en-US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    </a:t>
            </a:r>
            <a:r>
              <a:rPr lang="ru-RU" b="1" dirty="0" smtClean="0"/>
              <a:t> В Соединенных Штатах дети переодеваются в маскарадные костюмы и маски и ходят по домам, выпрашивая сладости.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4339" name="Picture 2" descr="C:\Users\rekom\Desktop\Хеллоуин-анимация\396349348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024063"/>
            <a:ext cx="4038600" cy="3678237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</a:t>
            </a:r>
            <a:r>
              <a:rPr lang="en-GB" sz="5400" b="1" smtClean="0">
                <a:solidFill>
                  <a:srgbClr val="FF0000"/>
                </a:solidFill>
              </a:rPr>
              <a:t>Jack</a:t>
            </a:r>
            <a:r>
              <a:rPr lang="en-US" sz="5400" b="1" smtClean="0">
                <a:solidFill>
                  <a:srgbClr val="FF0000"/>
                </a:solidFill>
              </a:rPr>
              <a:t> – </a:t>
            </a:r>
            <a:r>
              <a:rPr lang="en-GB" sz="5400" b="1" smtClean="0">
                <a:solidFill>
                  <a:srgbClr val="FF0000"/>
                </a:solidFill>
              </a:rPr>
              <a:t>o’lante</a:t>
            </a:r>
            <a:r>
              <a:rPr lang="en-US" sz="5400" b="1" smtClean="0">
                <a:solidFill>
                  <a:srgbClr val="FF0000"/>
                </a:solidFill>
              </a:rPr>
              <a:t>r</a:t>
            </a:r>
            <a:r>
              <a:rPr lang="en-GB" sz="5400" b="1" smtClean="0">
                <a:solidFill>
                  <a:srgbClr val="FF0000"/>
                </a:solidFill>
              </a:rPr>
              <a:t>ns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FFFF00"/>
                </a:solidFill>
              </a:rPr>
              <a:t>Many of them carve lanterns from pumpkins. Popular activities are fortune telling</a:t>
            </a:r>
            <a:r>
              <a:rPr lang="ru-RU" b="1" dirty="0" smtClean="0">
                <a:solidFill>
                  <a:srgbClr val="FFFF00"/>
                </a:solidFill>
              </a:rPr>
              <a:t>, </a:t>
            </a:r>
            <a:r>
              <a:rPr lang="en-US" b="1" dirty="0" smtClean="0">
                <a:solidFill>
                  <a:srgbClr val="FFFF00"/>
                </a:solidFill>
              </a:rPr>
              <a:t>telling stories about witches and ghosts.</a:t>
            </a: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Многие из них вырезают фонари из тыкв. Популярными развлечениями являются гадание</a:t>
            </a:r>
            <a:r>
              <a:rPr lang="en-US" b="1" dirty="0" smtClean="0"/>
              <a:t>,</a:t>
            </a:r>
            <a:r>
              <a:rPr lang="ru-RU" b="1" dirty="0" smtClean="0"/>
              <a:t> истории о ведьмах и привидениях.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3" name="Picture 2" descr="C:\Users\rekom\Desktop\Хеллоуин-анимация\1256065050_halloweenis7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62500" y="1862138"/>
            <a:ext cx="3810000" cy="400050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</a:t>
            </a:r>
            <a:r>
              <a:rPr lang="en-GB" sz="5400" b="1" smtClean="0">
                <a:solidFill>
                  <a:srgbClr val="FF0000"/>
                </a:solidFill>
              </a:rPr>
              <a:t>New Year festivals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16386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b="1" smtClean="0">
                <a:solidFill>
                  <a:srgbClr val="FFFF00"/>
                </a:solidFill>
              </a:rPr>
              <a:t>Halloween developed from New Year festivals and festivals of the dead.</a:t>
            </a:r>
          </a:p>
          <a:p>
            <a:r>
              <a:rPr lang="ru-RU" b="1" smtClean="0"/>
              <a:t>Хэллоуин развился из праздника Нового года и празднеств в честь мертвых.</a:t>
            </a:r>
          </a:p>
          <a:p>
            <a:pPr>
              <a:buFont typeface="Arial" charset="0"/>
              <a:buNone/>
            </a:pPr>
            <a:r>
              <a:rPr lang="ru-RU" b="1" smtClean="0"/>
              <a:t> 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16387" name="Picture 3" descr="C:\Users\rekom\Desktop\479481125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1285875"/>
            <a:ext cx="3714750" cy="2436813"/>
          </a:xfrm>
        </p:spPr>
      </p:pic>
      <p:pic>
        <p:nvPicPr>
          <p:cNvPr id="16388" name="Picture 2" descr="C:\Users\rekom\Desktop\1257946022_513747195_4710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857625"/>
            <a:ext cx="207168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</a:t>
            </a:r>
            <a:r>
              <a:rPr lang="en-GB" sz="5400" b="1" smtClean="0">
                <a:solidFill>
                  <a:srgbClr val="FF0000"/>
                </a:solidFill>
              </a:rPr>
              <a:t>All Saints' Day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Christian church established a festival on November 1 called</a:t>
            </a:r>
            <a:r>
              <a:rPr lang="ru-RU" b="1" dirty="0" smtClean="0">
                <a:solidFill>
                  <a:srgbClr val="FFFF00"/>
                </a:solidFill>
              </a:rPr>
              <a:t> «</a:t>
            </a:r>
            <a:r>
              <a:rPr lang="en-GB" b="1" dirty="0" smtClean="0">
                <a:solidFill>
                  <a:srgbClr val="FFFF00"/>
                </a:solidFill>
              </a:rPr>
              <a:t>All Saints' Day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  <a:r>
              <a:rPr lang="en-GB" b="1" dirty="0" smtClean="0">
                <a:solidFill>
                  <a:srgbClr val="FFFF00"/>
                </a:solidFill>
              </a:rPr>
              <a:t> so that people could continue to celebrate their festivals.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Христианская церковь основала праздник первого ноября, который называется «Днем всех святых», чтобы люди могли продолжать </a:t>
            </a:r>
            <a:r>
              <a:rPr lang="ru-RU" b="1" dirty="0" err="1" smtClean="0"/>
              <a:t>праздненства</a:t>
            </a:r>
            <a:r>
              <a:rPr lang="ru-RU" b="1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1" name="Picture 2" descr="C:\Users\rekom\Desktop\15981608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1357313"/>
            <a:ext cx="3786188" cy="2708275"/>
          </a:xfrm>
        </p:spPr>
      </p:pic>
      <p:pic>
        <p:nvPicPr>
          <p:cNvPr id="17412" name="Picture 2" descr="C:\Users\rekom\Desktop\107608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143375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</a:t>
            </a:r>
            <a:r>
              <a:rPr lang="en-GB" sz="5400" b="1" smtClean="0">
                <a:solidFill>
                  <a:srgbClr val="FF0000"/>
                </a:solidFill>
              </a:rPr>
              <a:t>All hallows' Eve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The Mass said on All Saints' Day was called</a:t>
            </a: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    «</a:t>
            </a:r>
            <a:r>
              <a:rPr lang="en-GB" b="1" dirty="0" smtClean="0">
                <a:solidFill>
                  <a:srgbClr val="FFFF00"/>
                </a:solidFill>
              </a:rPr>
              <a:t>All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en-GB" b="1" dirty="0" err="1" smtClean="0">
                <a:solidFill>
                  <a:srgbClr val="FFFF00"/>
                </a:solidFill>
              </a:rPr>
              <a:t>hallowmass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  <a:r>
              <a:rPr lang="en-GB" b="1" dirty="0" smtClean="0">
                <a:solidFill>
                  <a:srgbClr val="FFFF00"/>
                </a:solidFill>
              </a:rPr>
              <a:t>. The day before All Saints' Day was known all hallows' Eve.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Месса, которую служили в День всех святых, называлась "</a:t>
            </a:r>
            <a:r>
              <a:rPr lang="ru-RU" b="1" dirty="0" err="1" smtClean="0"/>
              <a:t>Олл</a:t>
            </a:r>
            <a:r>
              <a:rPr lang="ru-RU" b="1" dirty="0" smtClean="0"/>
              <a:t> </a:t>
            </a:r>
            <a:r>
              <a:rPr lang="ru-RU" b="1" dirty="0" err="1" smtClean="0"/>
              <a:t>хэллоумэс</a:t>
            </a:r>
            <a:r>
              <a:rPr lang="ru-RU" b="1" dirty="0" smtClean="0"/>
              <a:t>". День перед Днем всех святых назывался кануном Дня всех святых.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8435" name="Picture 2" descr="C:\Users\rekom\Desktop\Хеллоуин-анимация\1071117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179638"/>
            <a:ext cx="4038600" cy="336550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  </a:t>
            </a:r>
            <a:r>
              <a:rPr lang="en-GB" sz="5400" b="1" smtClean="0">
                <a:solidFill>
                  <a:srgbClr val="FF0000"/>
                </a:solidFill>
              </a:rPr>
              <a:t>Trick or treating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The main Halloween activity for children is trick or treating. Children dress in costumes and masks and go from door to door saying "trick or treat".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Главное развлечение детей на Хэллоуин — это выпрашивать сладости. Дети переодеваются в маскарадные костюмы и маски, ходят от дома к дому и говорят: "Угощайте, а не то подшутим".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59" name="Picture 3" descr="C:\Users\rekom\Desktop\Хеллоуин-анимация\0_90ea5_bbb7e316_XL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000250"/>
            <a:ext cx="4038600" cy="302895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 </a:t>
            </a:r>
            <a:r>
              <a:rPr lang="en-GB" sz="5400" b="1" smtClean="0">
                <a:solidFill>
                  <a:srgbClr val="FF0000"/>
                </a:solidFill>
              </a:rPr>
              <a:t>Treats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The neighbours give children such treats as candy, fruit and pennies so that children do not play tricks on them.</a:t>
            </a: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Соседи дают детям такие угощения, как конфеты, фрукты, и мелочь, чтобы дети не сыграли с ними шутку.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3" name="Picture 3" descr="C:\Users\rekom\Desktop\0a2aafd132934ec10b97d27f76c02ee9.jpg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2063" y="1285875"/>
            <a:ext cx="3429000" cy="2679700"/>
          </a:xfrm>
        </p:spPr>
      </p:pic>
      <p:pic>
        <p:nvPicPr>
          <p:cNvPr id="20484" name="Picture 2" descr="C:\Users\rekom\Desktop\91979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143375"/>
            <a:ext cx="1785937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        </a:t>
            </a:r>
            <a:r>
              <a:rPr lang="en-GB" sz="5400" b="1" smtClean="0">
                <a:solidFill>
                  <a:srgbClr val="FF0000"/>
                </a:solidFill>
              </a:rPr>
              <a:t>Jack o‘ lanterns</a:t>
            </a:r>
            <a:endParaRPr lang="ru-RU" sz="540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rgbClr val="FFFF00"/>
                </a:solidFill>
              </a:rPr>
              <a:t>Jack o‘ lanterns are hallowed out pumpkins with face carved into one side. Most jack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b="1" dirty="0" smtClean="0">
                <a:solidFill>
                  <a:srgbClr val="FFFF00"/>
                </a:solidFill>
              </a:rPr>
              <a:t>     o‘ lanterns contain a candle inside.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Фонари на Хэллоуин — это пустые внутри тыквы с вырезанным с одной стороны лицом. В большинстве фонарей внутри находится свеча.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1507" name="Picture 2" descr="C:\Users\rekom\Desktop\Хеллоуин-анимация\8980-25128626-52273241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645</Words>
  <PresentationFormat>Экран (4:3)</PresentationFormat>
  <Paragraphs>58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Calibri</vt:lpstr>
      <vt:lpstr>Arial</vt:lpstr>
      <vt:lpstr>Тема Office</vt:lpstr>
      <vt:lpstr>  Halloween</vt:lpstr>
      <vt:lpstr>      Halloween</vt:lpstr>
      <vt:lpstr>      Jack – o’lanterns</vt:lpstr>
      <vt:lpstr>      New Year festivals</vt:lpstr>
      <vt:lpstr>      All Saints' Day</vt:lpstr>
      <vt:lpstr>      All hallows' Eve</vt:lpstr>
      <vt:lpstr>        Trick or treating</vt:lpstr>
      <vt:lpstr>       Treats</vt:lpstr>
      <vt:lpstr>        Jack o‘ lanterns</vt:lpstr>
      <vt:lpstr>     Irish legend</vt:lpstr>
      <vt:lpstr>     Jack</vt:lpstr>
      <vt:lpstr>       Fortunetelling</vt:lpstr>
      <vt:lpstr>Ring and thimble</vt:lpstr>
      <vt:lpstr>Card-  reading</vt:lpstr>
      <vt:lpstr>Ghosts and witches</vt:lpstr>
      <vt:lpstr>Halloween</vt:lpstr>
      <vt:lpstr>    Halloween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</dc:title>
  <dc:creator>rekom</dc:creator>
  <cp:lastModifiedBy>Дмитрий</cp:lastModifiedBy>
  <cp:revision>39</cp:revision>
  <dcterms:created xsi:type="dcterms:W3CDTF">2014-04-18T07:10:05Z</dcterms:created>
  <dcterms:modified xsi:type="dcterms:W3CDTF">2022-10-26T18:00:22Z</dcterms:modified>
</cp:coreProperties>
</file>