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0" r:id="rId4"/>
    <p:sldId id="258" r:id="rId5"/>
    <p:sldId id="259" r:id="rId6"/>
    <p:sldId id="264" r:id="rId7"/>
    <p:sldId id="265" r:id="rId8"/>
    <p:sldId id="266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.png"/><Relationship Id="rId1" Type="http://schemas.openxmlformats.org/officeDocument/2006/relationships/audio" Target="../media/audio2.wav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jpe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.wav"/><Relationship Id="rId6" Type="http://schemas.openxmlformats.org/officeDocument/2006/relationships/audio" Target="../media/audio4.wav"/><Relationship Id="rId5" Type="http://schemas.openxmlformats.org/officeDocument/2006/relationships/image" Target="../media/image16.jpeg"/><Relationship Id="rId10" Type="http://schemas.openxmlformats.org/officeDocument/2006/relationships/image" Target="../media/image2.png"/><Relationship Id="rId4" Type="http://schemas.openxmlformats.org/officeDocument/2006/relationships/slide" Target="slide4.xml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5.wav"/><Relationship Id="rId6" Type="http://schemas.openxmlformats.org/officeDocument/2006/relationships/image" Target="../media/image20.jpeg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.jpeg"/><Relationship Id="rId7" Type="http://schemas.openxmlformats.org/officeDocument/2006/relationships/slide" Target="slide6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7.wav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audio" Target="../media/audio8.wav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9.wav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4.wav"/><Relationship Id="rId3" Type="http://schemas.openxmlformats.org/officeDocument/2006/relationships/image" Target="../media/image1.jpeg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0.wav"/><Relationship Id="rId6" Type="http://schemas.openxmlformats.org/officeDocument/2006/relationships/slide" Target="slide8.xml"/><Relationship Id="rId5" Type="http://schemas.openxmlformats.org/officeDocument/2006/relationships/image" Target="../media/image25.jpeg"/><Relationship Id="rId10" Type="http://schemas.openxmlformats.org/officeDocument/2006/relationships/image" Target="../media/image28.png"/><Relationship Id="rId4" Type="http://schemas.openxmlformats.org/officeDocument/2006/relationships/audio" Target="../media/audio11.wav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2.wav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4.wav"/><Relationship Id="rId13" Type="http://schemas.openxmlformats.org/officeDocument/2006/relationships/image" Target="../media/image29.png"/><Relationship Id="rId3" Type="http://schemas.openxmlformats.org/officeDocument/2006/relationships/audio" Target="../media/audio6.wav"/><Relationship Id="rId7" Type="http://schemas.openxmlformats.org/officeDocument/2006/relationships/image" Target="../media/image22.jpeg"/><Relationship Id="rId12" Type="http://schemas.openxmlformats.org/officeDocument/2006/relationships/image" Target="../media/image33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1.jpeg"/><Relationship Id="rId1" Type="http://schemas.openxmlformats.org/officeDocument/2006/relationships/audio" Target="../media/audio13.wav"/><Relationship Id="rId6" Type="http://schemas.openxmlformats.org/officeDocument/2006/relationships/image" Target="../media/image31.png"/><Relationship Id="rId11" Type="http://schemas.openxmlformats.org/officeDocument/2006/relationships/slide" Target="slide4.xml"/><Relationship Id="rId5" Type="http://schemas.openxmlformats.org/officeDocument/2006/relationships/image" Target="../media/image2.png"/><Relationship Id="rId15" Type="http://schemas.openxmlformats.org/officeDocument/2006/relationships/audio" Target="../media/audio8.wav"/><Relationship Id="rId10" Type="http://schemas.openxmlformats.org/officeDocument/2006/relationships/image" Target="../media/image32.jpeg"/><Relationship Id="rId4" Type="http://schemas.openxmlformats.org/officeDocument/2006/relationships/image" Target="../media/image1.jpeg"/><Relationship Id="rId9" Type="http://schemas.openxmlformats.org/officeDocument/2006/relationships/image" Target="../media/image19.jpeg"/><Relationship Id="rId1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431/071191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124744"/>
            <a:ext cx="6910536" cy="309634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Предупреждающие знаки </a:t>
            </a:r>
            <a:b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дорожного    движения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5157192"/>
            <a:ext cx="5472608" cy="864096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  <a:latin typeface="Bookman Old Style" pitchFamily="18" charset="0"/>
              </a:rPr>
              <a:t>Подготовила воспитатель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Bookman Old Style" pitchFamily="18" charset="0"/>
              </a:rPr>
              <a:t>Дуюнова А.П.</a:t>
            </a:r>
            <a:endParaRPr lang="ru-RU" sz="2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237312"/>
            <a:ext cx="304800" cy="304800"/>
          </a:xfrm>
          <a:prstGeom prst="rect">
            <a:avLst/>
          </a:prstGeom>
        </p:spPr>
      </p:pic>
      <p:pic>
        <p:nvPicPr>
          <p:cNvPr id="4" name="Picture 2" descr="E:\Лесовичок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0"/>
            <a:ext cx="1531883" cy="15567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91679" y="0"/>
            <a:ext cx="5976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Интерактивная игра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по изучению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правил дорожного движения</a:t>
            </a:r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431/071191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23224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Предупреждающие знаки</a:t>
            </a:r>
            <a:br>
              <a:rPr lang="ru-RU" sz="2400" b="1" dirty="0" smtClean="0">
                <a:latin typeface="Bookman Old Style" pitchFamily="18" charset="0"/>
              </a:rPr>
            </a:br>
            <a:r>
              <a:rPr lang="ru-RU" sz="2400" b="1" dirty="0" smtClean="0">
                <a:latin typeface="Bookman Old Style" pitchFamily="18" charset="0"/>
              </a:rPr>
              <a:t> Информацию дают,</a:t>
            </a:r>
            <a:br>
              <a:rPr lang="ru-RU" sz="2400" b="1" dirty="0" smtClean="0">
                <a:latin typeface="Bookman Old Style" pitchFamily="18" charset="0"/>
              </a:rPr>
            </a:br>
            <a:r>
              <a:rPr lang="ru-RU" sz="2400" b="1" dirty="0" smtClean="0">
                <a:latin typeface="Bookman Old Style" pitchFamily="18" charset="0"/>
              </a:rPr>
              <a:t>Приближается опасность,</a:t>
            </a:r>
            <a:br>
              <a:rPr lang="ru-RU" sz="2400" b="1" dirty="0" smtClean="0">
                <a:latin typeface="Bookman Old Style" pitchFamily="18" charset="0"/>
              </a:rPr>
            </a:br>
            <a:r>
              <a:rPr lang="ru-RU" sz="2400" b="1" dirty="0" smtClean="0">
                <a:latin typeface="Bookman Old Style" pitchFamily="18" charset="0"/>
              </a:rPr>
              <a:t>Подготовься, прими меры,</a:t>
            </a:r>
            <a:br>
              <a:rPr lang="ru-RU" sz="2400" b="1" dirty="0" smtClean="0">
                <a:latin typeface="Bookman Old Style" pitchFamily="18" charset="0"/>
              </a:rPr>
            </a:br>
            <a:r>
              <a:rPr lang="ru-RU" sz="2400" b="1" dirty="0" smtClean="0">
                <a:latin typeface="Bookman Old Style" pitchFamily="18" charset="0"/>
              </a:rPr>
              <a:t>Безопасным будет путь!</a:t>
            </a:r>
            <a:br>
              <a:rPr lang="ru-RU" sz="2400" b="1" dirty="0" smtClean="0">
                <a:latin typeface="Bookman Old Style" pitchFamily="18" charset="0"/>
              </a:rPr>
            </a:b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://zadocs.ru/pars_docs/refs/49/48846/48846_html_6beb06a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5" y="2996952"/>
            <a:ext cx="787104" cy="720000"/>
          </a:xfrm>
          <a:prstGeom prst="rect">
            <a:avLst/>
          </a:prstGeom>
          <a:noFill/>
        </p:spPr>
      </p:pic>
      <p:pic>
        <p:nvPicPr>
          <p:cNvPr id="14340" name="Picture 4" descr="&amp;Scy;&amp;tcy;&amp;icy;&amp;khcy;&amp;icy; &amp;ocy; &amp;dcy;&amp;ocy;&amp;rcy;&amp;ocy;&amp;zhcy;&amp;ncy;&amp;ycy;&amp;khcy; &amp;zcy;&amp;ncy;&amp;acy;&amp;kcy;&amp;acy;&amp;khcy;. &amp;Dcy;&amp;ocy;&amp;rcy;&amp;ocy;&amp;zhcy;&amp;ncy;&amp;ycy;&amp;jcy; &amp;zcy;&amp;ncy;&amp;acy;&amp;kcy;. &amp;Dcy;&amp;iecy;&amp;tcy;&amp;icy;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2996951"/>
            <a:ext cx="789676" cy="720000"/>
          </a:xfrm>
          <a:prstGeom prst="rect">
            <a:avLst/>
          </a:prstGeom>
          <a:noFill/>
        </p:spPr>
      </p:pic>
      <p:pic>
        <p:nvPicPr>
          <p:cNvPr id="14342" name="Picture 6" descr="&amp;Scy;&amp;tcy;&amp;icy;&amp;khcy;&amp;icy; &amp;ocy; &amp;dcy;&amp;ocy;&amp;rcy;&amp;ocy;&amp;zhcy;&amp;ncy;&amp;ycy;&amp;khcy; &amp;zcy;&amp;ncy;&amp;acy;&amp;kcy;&amp;acy;&amp;khcy;. &amp;Dcy;&amp;ocy;&amp;rcy;&amp;ocy;&amp;zhcy;&amp;ncy;&amp;ycy;&amp;jcy; &amp;zcy;&amp;ncy;&amp;acy;&amp;kcy;. &amp;Scy;&amp;ucy;&amp;zhcy;&amp;iecy;&amp;ncy;&amp;icy;&amp;iecy; &amp;dcy;&amp;ocy;&amp;rcy;&amp;ocy;&amp;gcy;&amp;icy;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4149079"/>
            <a:ext cx="1625804" cy="720000"/>
          </a:xfrm>
          <a:prstGeom prst="rect">
            <a:avLst/>
          </a:prstGeom>
          <a:noFill/>
        </p:spPr>
      </p:pic>
      <p:pic>
        <p:nvPicPr>
          <p:cNvPr id="14344" name="Picture 8" descr="&amp;Scy;&amp;tcy;&amp;icy;&amp;khcy;&amp;icy; &amp;ocy; &amp;dcy;&amp;ocy;&amp;rcy;&amp;ocy;&amp;zhcy;&amp;ncy;&amp;ycy;&amp;khcy; &amp;zcy;&amp;ncy;&amp;acy;&amp;kcy;&amp;acy;&amp;khcy;. &amp;Dcy;&amp;ocy;&amp;rcy;&amp;ocy;&amp;zhcy;&amp;ncy;&amp;ycy;&amp;jcy; &amp;zcy;&amp;ncy;&amp;acy;&amp;kcy;. &amp;Ncy;&amp;icy;&amp;zcy;&amp;kcy;&amp;ocy; &amp;lcy;&amp;iecy;&amp;tcy;&amp;yacy;&amp;shchcy;&amp;icy;&amp;iecy; &amp;scy;&amp;acy;&amp;mcy;&amp;ocy;&amp;lcy;&amp;iecy;&amp;tcy;&amp;ycy;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52320" y="3212975"/>
            <a:ext cx="778063" cy="720000"/>
          </a:xfrm>
          <a:prstGeom prst="rect">
            <a:avLst/>
          </a:prstGeom>
          <a:noFill/>
        </p:spPr>
      </p:pic>
      <p:pic>
        <p:nvPicPr>
          <p:cNvPr id="14346" name="Picture 10" descr="&amp;Scy;&amp;tcy;&amp;icy;&amp;khcy;&amp;icy; &amp;ocy; &amp;dcy;&amp;ocy;&amp;rcy;&amp;ocy;&amp;zhcy;&amp;ncy;&amp;ycy;&amp;khcy; &amp;zcy;&amp;ncy;&amp;acy;&amp;kcy;&amp;acy;&amp;khcy;. &amp;Dcy;&amp;ocy;&amp;rcy;&amp;ocy;&amp;zhcy;&amp;ncy;&amp;ycy;&amp;jcy; &amp;zcy;&amp;ncy;&amp;acy;&amp;kcy;. &amp;Pcy;&amp;iecy;&amp;rcy;&amp;iecy;&amp;scy;&amp;iecy;&amp;chcy;&amp;iecy;&amp;ncy;&amp;icy;&amp;iecy; &amp;scy; &amp;tcy;&amp;rcy;&amp;acy;&amp;mcy;&amp;vcy;&amp;acy;&amp;jcy;&amp;ncy;&amp;ocy;&amp;jcy; &amp;lcy;&amp;icy;&amp;ncy;&amp;icy;&amp;iecy;&amp;jcy;.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52320" y="4077071"/>
            <a:ext cx="812902" cy="720000"/>
          </a:xfrm>
          <a:prstGeom prst="rect">
            <a:avLst/>
          </a:prstGeom>
          <a:noFill/>
        </p:spPr>
      </p:pic>
      <p:pic>
        <p:nvPicPr>
          <p:cNvPr id="14348" name="Picture 12" descr="&amp;Scy;&amp;tcy;&amp;icy;&amp;khcy;&amp;icy; &amp;ocy; &amp;dcy;&amp;ocy;&amp;rcy;&amp;ocy;&amp;zhcy;&amp;ncy;&amp;ycy;&amp;khcy; &amp;zcy;&amp;ncy;&amp;acy;&amp;kcy;&amp;acy;&amp;khcy;. &amp;Dcy;&amp;ocy;&amp;rcy;&amp;ocy;&amp;zhcy;&amp;ncy;&amp;ycy;&amp;jcy; &amp;zcy;&amp;ncy;&amp;acy;&amp;kcy;. &amp;ZHcy;&amp;iecy;&amp;lcy;&amp;iecy;&amp;zcy;&amp;ncy;&amp;ocy;&amp;dcy;&amp;ocy;&amp;rcy;&amp;ocy;&amp;zhcy;&amp;ncy;&amp;ycy;&amp;jcy; &amp;pcy;&amp;iecy;&amp;rcy;&amp;iecy;&amp;iecy;&amp;zcy;&amp;dcy;.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91880" y="5085184"/>
            <a:ext cx="2326151" cy="720000"/>
          </a:xfrm>
          <a:prstGeom prst="rect">
            <a:avLst/>
          </a:prstGeom>
          <a:noFill/>
        </p:spPr>
      </p:pic>
      <p:pic>
        <p:nvPicPr>
          <p:cNvPr id="14350" name="Picture 14" descr="&amp;Scy;&amp;tcy;&amp;icy;&amp;khcy;&amp;icy; &amp;ocy; &amp;dcy;&amp;ocy;&amp;rcy;&amp;ocy;&amp;zhcy;&amp;ncy;&amp;ycy;&amp;khcy; &amp;zcy;&amp;ncy;&amp;acy;&amp;kcy;&amp;acy;&amp;khcy;. &amp;Dcy;&amp;ocy;&amp;rcy;&amp;ocy;&amp;zhcy;&amp;ncy;&amp;ycy;&amp;jcy; &amp;zcy;&amp;ncy;&amp;acy;&amp;kcy;. &amp;Ocy;&amp;pcy;&amp;acy;&amp;scy;&amp;ncy;&amp;ycy;&amp;jcy; &amp;pcy;&amp;ocy;&amp;vcy;&amp;ocy;&amp;rcy;&amp;ocy;&amp;tcy;.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87824" y="4077072"/>
            <a:ext cx="1622854" cy="720000"/>
          </a:xfrm>
          <a:prstGeom prst="rect">
            <a:avLst/>
          </a:prstGeom>
          <a:noFill/>
        </p:spPr>
      </p:pic>
      <p:pic>
        <p:nvPicPr>
          <p:cNvPr id="14352" name="Picture 16" descr="&amp;Scy;&amp;tcy;&amp;icy;&amp;khcy;&amp;icy; &amp;ocy; &amp;dcy;&amp;ocy;&amp;rcy;&amp;ocy;&amp;zhcy;&amp;ncy;&amp;ycy;&amp;khcy; &amp;zcy;&amp;ncy;&amp;acy;&amp;kcy;&amp;acy;&amp;khcy;. &amp;Dcy;&amp;ocy;&amp;rcy;&amp;ocy;&amp;zhcy;&amp;ncy;&amp;ycy;&amp;jcy; &amp;zcy;&amp;ncy;&amp;acy;&amp;kcy;. &amp;Dcy;&amp;ocy;&amp;rcy;&amp;ocy;&amp;zhcy;&amp;ncy;&amp;ycy;&amp;iecy; &amp;rcy;&amp;acy;&amp;bcy;&amp;ocy;&amp;tcy;&amp;ycy;.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52320" y="1484784"/>
            <a:ext cx="814425" cy="720000"/>
          </a:xfrm>
          <a:prstGeom prst="rect">
            <a:avLst/>
          </a:prstGeom>
          <a:noFill/>
        </p:spPr>
      </p:pic>
      <p:pic>
        <p:nvPicPr>
          <p:cNvPr id="14354" name="Picture 18" descr="&amp;Scy;&amp;tcy;&amp;icy;&amp;khcy;&amp;icy; &amp;ocy; &amp;dcy;&amp;ocy;&amp;rcy;&amp;ocy;&amp;zhcy;&amp;ncy;&amp;ycy;&amp;khcy; &amp;zcy;&amp;ncy;&amp;acy;&amp;kcy;&amp;acy;&amp;khcy;. &amp;Dcy;&amp;ocy;&amp;rcy;&amp;ocy;&amp;zhcy;&amp;ncy;&amp;ycy;&amp;jcy; &amp;zcy;&amp;ncy;&amp;acy;&amp;kcy;. &amp;Scy;&amp;kcy;&amp;ocy;&amp;lcy;&amp;softcy;&amp;zcy;&amp;kcy;&amp;acy;&amp;yacy; &amp;dcy;&amp;ocy;&amp;rcy;&amp;ocy;&amp;gcy;&amp;acy;.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96136" y="2996951"/>
            <a:ext cx="812902" cy="720000"/>
          </a:xfrm>
          <a:prstGeom prst="rect">
            <a:avLst/>
          </a:prstGeom>
          <a:noFill/>
        </p:spPr>
      </p:pic>
      <p:pic>
        <p:nvPicPr>
          <p:cNvPr id="14356" name="Picture 20" descr="&amp;Scy;&amp;tcy;&amp;icy;&amp;khcy;&amp;icy; &amp;ocy; &amp;dcy;&amp;ocy;&amp;rcy;&amp;ocy;&amp;zhcy;&amp;ncy;&amp;ycy;&amp;khcy; &amp;zcy;&amp;ncy;&amp;acy;&amp;kcy;&amp;acy;&amp;khcy;. &amp;Dcy;&amp;ocy;&amp;rcy;&amp;ocy;&amp;zhcy;&amp;ncy;&amp;ycy;&amp;jcy; &amp;zcy;&amp;ncy;&amp;acy;&amp;kcy;. &amp;Dcy;&amp;icy;&amp;kcy;&amp;icy;&amp;iecy; &amp;zhcy;&amp;icy;&amp;vcy;&amp;ocy;&amp;tcy;&amp;ncy;&amp;ycy;&amp;iecy;.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80310" y="692695"/>
            <a:ext cx="812902" cy="720000"/>
          </a:xfrm>
          <a:prstGeom prst="rect">
            <a:avLst/>
          </a:prstGeom>
          <a:noFill/>
        </p:spPr>
      </p:pic>
      <p:pic>
        <p:nvPicPr>
          <p:cNvPr id="14358" name="Picture 22" descr="&amp;Scy;&amp;tcy;&amp;icy;&amp;khcy;&amp;icy; &amp;ocy; &amp;dcy;&amp;ocy;&amp;rcy;&amp;ocy;&amp;zhcy;&amp;ncy;&amp;ycy;&amp;khcy; &amp;zcy;&amp;ncy;&amp;acy;&amp;kcy;&amp;acy;&amp;khcy;. &amp;Dcy;&amp;ocy;&amp;rcy;&amp;ocy;&amp;zhcy;&amp;ncy;&amp;ycy;&amp;jcy; &amp;zcy;&amp;ncy;&amp;acy;&amp;kcy;. &amp;Pcy;&amp;acy;&amp;dcy;&amp;iecy;&amp;ncy;&amp;icy;&amp;iecy; &amp;kcy;&amp;acy;&amp;mcy;&amp;ncy;&amp;iecy;&amp;jcy;.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52320" y="2348879"/>
            <a:ext cx="812902" cy="720000"/>
          </a:xfrm>
          <a:prstGeom prst="rect">
            <a:avLst/>
          </a:prstGeom>
          <a:noFill/>
        </p:spPr>
      </p:pic>
      <p:pic>
        <p:nvPicPr>
          <p:cNvPr id="14360" name="Picture 24" descr="&amp;Scy;&amp;tcy;&amp;icy;&amp;khcy;&amp;icy; &amp;ocy; &amp;dcy;&amp;ocy;&amp;rcy;&amp;ocy;&amp;zhcy;&amp;ncy;&amp;ycy;&amp;khcy; &amp;zcy;&amp;ncy;&amp;acy;&amp;kcy;&amp;acy;&amp;khcy;. &amp;Dcy;&amp;ocy;&amp;rcy;&amp;ocy;&amp;zhcy;&amp;ncy;&amp;ycy;&amp;jcy; &amp;zcy;&amp;ncy;&amp;acy;&amp;kcy;. &amp;Tcy;&amp;ocy;&amp;ncy;&amp;ncy;&amp;iecy;&amp;lcy;&amp;softcy;.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059832" y="2996951"/>
            <a:ext cx="812902" cy="720000"/>
          </a:xfrm>
          <a:prstGeom prst="rect">
            <a:avLst/>
          </a:prstGeom>
          <a:noFill/>
        </p:spPr>
      </p:pic>
      <p:sp>
        <p:nvSpPr>
          <p:cNvPr id="14362" name="AutoShape 26" descr="http://www.%D1%80%D0%B0%D0%BD%D0%BE%D0%BA.%D1%83%D0%BA%D1%80/images/mod_catalog_prod/369854/9789666241163_2%20pri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64" name="AutoShape 28" descr="http://www.%D1%80%D0%B0%D0%BD%D0%BE%D0%BA.%D1%83%D0%BA%D1%80/images/mod_catalog_prod/369854/9789666241163_2%20pri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6" cstate="print"/>
          <a:stretch>
            <a:fillRect/>
          </a:stretch>
        </p:blipFill>
        <p:spPr>
          <a:xfrm>
            <a:off x="8028384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800" decel="100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5848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431/071191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0"/>
            <a:ext cx="7126560" cy="2088233"/>
          </a:xfrm>
        </p:spPr>
        <p:txBody>
          <a:bodyPr>
            <a:normAutofit/>
          </a:bodyPr>
          <a:lstStyle/>
          <a:p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1556792"/>
            <a:ext cx="33123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Посреди дороги дети,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Мы всегда за них в ответе.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Чтоб не плакал их родитель,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Будь внимательней, водитель!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7410" name="AutoShape 2" descr="http://www.%D1%80%D0%B0%D0%BD%D0%BE%D0%BA.%D1%83%D0%BA%D1%80/images/mod_catalog_prod/369854/9789666241163_2%20pri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://www.%D1%80%D0%B0%D0%BD%D0%BE%D0%BA.%D1%83%D0%BA%D1%80/images/mod_catalog_prod/369854/9789666241163_2%20pri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://www.%D1%80%D0%B0%D0%BD%D0%BE%D0%BA.%D1%83%D0%BA%D1%80/images/mod_catalog_prod/369854/9789666241163_2%20pri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://www.%D1%80%D0%B0%D0%BD%D0%BE%D0%BA.%D1%83%D0%BA%D1%80/images/mod_catalog_prod/369854/9789666241163_2%20pri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8" name="AutoShape 10" descr="http://www.%D1%80%D0%B0%D0%BD%D0%BE%D0%BA.%D1%83%D0%BA%D1%80/images/mod_catalog_prod/369854/9789666241163_2%20pri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0" name="AutoShape 12" descr="http://www.%D1%80%D0%B0%D0%BD%D0%BE%D0%BA.%D1%83%D0%BA%D1%80/images/mod_catalog_prod/369854/9789666241163_2%20pri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2" name="AutoShape 14" descr="http://www.%D1%80%D0%B0%D0%BD%D0%BE%D0%BA.%D1%83%D0%BA%D1%80/images/mod_catalog_prod/369854/9789666241163_2%20pri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4" name="AutoShape 16" descr="http://www.%D1%80%D0%B0%D0%BD%D0%BE%D0%BA.%D1%83%D0%BA%D1%80/images/mod_catalog_prod/369854/9789666241163_2%20pri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9789666241163_2 price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79712" y="908720"/>
            <a:ext cx="1400914" cy="1440000"/>
          </a:xfrm>
          <a:prstGeom prst="rect">
            <a:avLst/>
          </a:prstGeom>
        </p:spPr>
      </p:pic>
      <p:pic>
        <p:nvPicPr>
          <p:cNvPr id="17426" name="Picture 18" descr="http://zadocs.ru/pars_docs/refs/49/48846/48846_html_m6d422f48.png">
            <a:hlinkClick r:id="" action="ppaction://noaction">
              <a:snd r:embed="rId6" name="laser.wav"/>
            </a:hlinkClick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35696" y="2780928"/>
            <a:ext cx="1440160" cy="1303002"/>
          </a:xfrm>
          <a:prstGeom prst="rect">
            <a:avLst/>
          </a:prstGeom>
          <a:noFill/>
        </p:spPr>
      </p:pic>
      <p:pic>
        <p:nvPicPr>
          <p:cNvPr id="17430" name="Picture 22" descr="http://player.myshared.ru/210631/data/images/img20.png">
            <a:hlinkClick r:id="" action="ppaction://noaction">
              <a:snd r:embed="rId6" name="laser.wav"/>
            </a:hlinkClick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836712"/>
            <a:ext cx="1514323" cy="1440000"/>
          </a:xfrm>
          <a:prstGeom prst="rect">
            <a:avLst/>
          </a:prstGeom>
          <a:noFill/>
        </p:spPr>
      </p:pic>
      <p:pic>
        <p:nvPicPr>
          <p:cNvPr id="17432" name="Picture 24" descr="http://www.idn500.ru/upload/iblock/d5c/d5c4c85abee7ef7f46c57f74b73b3113.jpg">
            <a:hlinkClick r:id="" action="ppaction://noaction">
              <a:snd r:embed="rId6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3419872" y="2636912"/>
            <a:ext cx="1609923" cy="1440160"/>
          </a:xfrm>
          <a:prstGeom prst="rect">
            <a:avLst/>
          </a:prstGeom>
          <a:noFill/>
        </p:spPr>
      </p:pic>
      <p:pic>
        <p:nvPicPr>
          <p:cNvPr id="2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0" cstate="print"/>
          <a:stretch>
            <a:fillRect/>
          </a:stretch>
        </p:blipFill>
        <p:spPr>
          <a:xfrm>
            <a:off x="860444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9922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431/071191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476672"/>
            <a:ext cx="6622504" cy="244827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Знак </a:t>
            </a:r>
            <a:b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«Осторожно дети»</a:t>
            </a:r>
            <a:b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endParaRPr lang="ru-RU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        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Молодец!!!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" name="Рисунок 4" descr="9789666241163_2 price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63888" y="2132856"/>
            <a:ext cx="2808312" cy="2886666"/>
          </a:xfrm>
          <a:prstGeom prst="rect">
            <a:avLst/>
          </a:prstGeom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7" cstate="print"/>
          <a:stretch>
            <a:fillRect/>
          </a:stretch>
        </p:blipFill>
        <p:spPr>
          <a:xfrm>
            <a:off x="853244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565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431/071191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8024" y="-315416"/>
            <a:ext cx="3816424" cy="43204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Сообщает знак о том,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Что вблизи аэродром. 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Коль услышишь шум ужасный,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Знай, что это не опасно</a:t>
            </a:r>
            <a:r>
              <a:rPr lang="ru-RU" sz="2400" dirty="0" smtClean="0">
                <a:latin typeface="Bookman Old Style" pitchFamily="18" charset="0"/>
              </a:rPr>
              <a:t>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http://iic.vologda-portal.ru/upload/iblock/513/pereezd.jpg">
            <a:hlinkClick r:id="" action="ppaction://noaction">
              <a:snd r:embed="rId4" name="wind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476672"/>
            <a:ext cx="2088231" cy="1684058"/>
          </a:xfrm>
          <a:prstGeom prst="rect">
            <a:avLst/>
          </a:prstGeom>
          <a:noFill/>
        </p:spPr>
      </p:pic>
      <p:pic>
        <p:nvPicPr>
          <p:cNvPr id="18436" name="Picture 4" descr="http://i.ytimg.com/vi/EpWo5jTUwMA/0.jpg">
            <a:hlinkClick r:id="" action="ppaction://noaction">
              <a:snd r:embed="rId4" name="wind.wav"/>
            </a:hlinkClick>
          </p:cNvPr>
          <p:cNvPicPr>
            <a:picLocks noChangeAspect="1" noChangeArrowheads="1"/>
          </p:cNvPicPr>
          <p:nvPr/>
        </p:nvPicPr>
        <p:blipFill>
          <a:blip r:embed="rId6" cstate="print"/>
          <a:srcRect l="6300" r="7076"/>
          <a:stretch>
            <a:fillRect/>
          </a:stretch>
        </p:blipFill>
        <p:spPr bwMode="auto">
          <a:xfrm>
            <a:off x="1763688" y="2204864"/>
            <a:ext cx="1829696" cy="1584175"/>
          </a:xfrm>
          <a:prstGeom prst="rect">
            <a:avLst/>
          </a:prstGeom>
          <a:noFill/>
        </p:spPr>
      </p:pic>
      <p:pic>
        <p:nvPicPr>
          <p:cNvPr id="18438" name="Picture 6" descr="http://alfacar.kz/static/img/pdd_signs/short/1_30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2276872"/>
            <a:ext cx="1728192" cy="1440161"/>
          </a:xfrm>
          <a:prstGeom prst="rect">
            <a:avLst/>
          </a:prstGeom>
          <a:noFill/>
        </p:spPr>
      </p:pic>
      <p:pic>
        <p:nvPicPr>
          <p:cNvPr id="9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9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442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431/071191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60649"/>
            <a:ext cx="6982544" cy="18002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Знак </a:t>
            </a:r>
            <a:b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«Низко летящие самолеты»</a:t>
            </a:r>
            <a:b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05767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  Ты умница!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5" name="Picture 6" descr="http://alfacar.kz/static/img/pdd_signs/short/1_3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1700808"/>
            <a:ext cx="3283565" cy="2736306"/>
          </a:xfrm>
          <a:prstGeom prst="rect">
            <a:avLst/>
          </a:prstGeom>
          <a:noFill/>
        </p:spPr>
      </p:pic>
      <p:pic>
        <p:nvPicPr>
          <p:cNvPr id="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66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431/071191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7984" y="1124744"/>
            <a:ext cx="4030216" cy="41764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Эй, водитель,       не зевай!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Ходит впереди трамвай.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Ты притормози немножко,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Уступи ему дорожку.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http://news.tts.lt/fotos/Image/24/29/4/top.jpg">
            <a:hlinkClick r:id="" action="ppaction://noaction">
              <a:snd r:embed="rId4" name="whoosh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 l="15889" r="16889"/>
          <a:stretch>
            <a:fillRect/>
          </a:stretch>
        </p:blipFill>
        <p:spPr bwMode="auto">
          <a:xfrm>
            <a:off x="2771800" y="620688"/>
            <a:ext cx="1800201" cy="1656184"/>
          </a:xfrm>
          <a:prstGeom prst="rect">
            <a:avLst/>
          </a:prstGeom>
          <a:noFill/>
        </p:spPr>
      </p:pic>
      <p:pic>
        <p:nvPicPr>
          <p:cNvPr id="22532" name="Picture 4" descr="http://upload.wikimedia.org/wikipedia/commons/thumb/4/49/1.5_Russian_road_sign.svg/634px-1.5_Russian_road_sign.svg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2420888"/>
            <a:ext cx="1830802" cy="1620000"/>
          </a:xfrm>
          <a:prstGeom prst="rect">
            <a:avLst/>
          </a:prstGeom>
          <a:noFill/>
        </p:spPr>
      </p:pic>
      <p:pic>
        <p:nvPicPr>
          <p:cNvPr id="10" name="Picture 2" descr="http://kostaz.ru/media/files/1/115.png">
            <a:hlinkClick r:id="" action="ppaction://noaction">
              <a:snd r:embed="rId8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71800" y="4293096"/>
            <a:ext cx="1886555" cy="1656184"/>
          </a:xfrm>
          <a:prstGeom prst="rect">
            <a:avLst/>
          </a:prstGeom>
          <a:noFill/>
        </p:spPr>
      </p:pic>
      <p:pic>
        <p:nvPicPr>
          <p:cNvPr id="11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0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314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431/071191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16024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latin typeface="Bookman Old Style" pitchFamily="18" charset="0"/>
              </a:rPr>
              <a:t>Знак </a:t>
            </a:r>
            <a:br>
              <a:rPr lang="ru-RU" sz="31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Bookman Old Style" pitchFamily="18" charset="0"/>
              </a:rPr>
              <a:t>«Пересечение</a:t>
            </a:r>
            <a:br>
              <a:rPr lang="ru-RU" sz="31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Bookman Old Style" pitchFamily="18" charset="0"/>
              </a:rPr>
              <a:t> с трамвайной линией»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985664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Молодец!</a:t>
            </a:r>
            <a:endParaRPr lang="ru-RU" sz="3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" name="Picture 4" descr="http://upload.wikimedia.org/wikipedia/commons/thumb/4/49/1.5_Russian_road_sign.svg/634px-1.5_Russian_road_sign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060848"/>
            <a:ext cx="3010987" cy="2664296"/>
          </a:xfrm>
          <a:prstGeom prst="rect">
            <a:avLst/>
          </a:prstGeom>
          <a:noFill/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 cstate="print"/>
          <a:stretch>
            <a:fillRect/>
          </a:stretch>
        </p:blipFill>
        <p:spPr>
          <a:xfrm>
            <a:off x="853244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97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431/071191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548681"/>
            <a:ext cx="7270576" cy="158417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  <a:t>Спасибо </a:t>
            </a:r>
            <a:b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  <a:t>за внимание!</a:t>
            </a:r>
            <a:endParaRPr lang="ru-RU" sz="40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581128"/>
            <a:ext cx="6400800" cy="98566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        </a:t>
            </a:r>
          </a:p>
        </p:txBody>
      </p:sp>
      <p:pic>
        <p:nvPicPr>
          <p:cNvPr id="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  <p:pic>
        <p:nvPicPr>
          <p:cNvPr id="9" name="Picture 2" descr="http://kostaz.ru/media/files/1/11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4941168"/>
            <a:ext cx="1640300" cy="1440000"/>
          </a:xfrm>
          <a:prstGeom prst="rect">
            <a:avLst/>
          </a:prstGeom>
          <a:noFill/>
        </p:spPr>
      </p:pic>
      <p:pic>
        <p:nvPicPr>
          <p:cNvPr id="10" name="Picture 2" descr="http://i.ytimg.com/vi/EpWo5jTUwMA/0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 l="7381" r="6501"/>
          <a:stretch>
            <a:fillRect/>
          </a:stretch>
        </p:blipFill>
        <p:spPr bwMode="auto">
          <a:xfrm>
            <a:off x="4211960" y="3429000"/>
            <a:ext cx="1543092" cy="1476000"/>
          </a:xfrm>
          <a:prstGeom prst="rect">
            <a:avLst/>
          </a:prstGeom>
          <a:noFill/>
        </p:spPr>
      </p:pic>
      <p:pic>
        <p:nvPicPr>
          <p:cNvPr id="12" name="Picture 4" descr="http://www.idn500.ru/upload/iblock/d5c/d5c4c85abee7ef7f46c57f74b73b3113.jpg">
            <a:hlinkClick r:id="" action="ppaction://noaction">
              <a:snd r:embed="rId8" name="arrow.wav"/>
            </a:hlinkClick>
          </p:cNvPr>
          <p:cNvPicPr>
            <a:picLocks noChangeAspect="1" noChangeArrowheads="1"/>
          </p:cNvPicPr>
          <p:nvPr/>
        </p:nvPicPr>
        <p:blipFill>
          <a:blip r:embed="rId9" cstate="print"/>
          <a:srcRect b="4536"/>
          <a:stretch>
            <a:fillRect/>
          </a:stretch>
        </p:blipFill>
        <p:spPr bwMode="auto">
          <a:xfrm>
            <a:off x="5436096" y="4869160"/>
            <a:ext cx="1609741" cy="1512168"/>
          </a:xfrm>
          <a:prstGeom prst="rect">
            <a:avLst/>
          </a:prstGeom>
          <a:noFill/>
        </p:spPr>
      </p:pic>
      <p:pic>
        <p:nvPicPr>
          <p:cNvPr id="13" name="Picture 2" descr="http://www.auto-chayka.ru/Pdd/Znaki/Znak-1.11.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1960" y="1988840"/>
            <a:ext cx="1561594" cy="1440000"/>
          </a:xfrm>
          <a:prstGeom prst="rect">
            <a:avLst/>
          </a:prstGeom>
          <a:noFill/>
        </p:spPr>
      </p:pic>
      <p:pic>
        <p:nvPicPr>
          <p:cNvPr id="14" name="Рисунок 13" descr="9789666241163_2 price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516216" y="3573016"/>
            <a:ext cx="1471123" cy="1404000"/>
          </a:xfrm>
          <a:prstGeom prst="rect">
            <a:avLst/>
          </a:prstGeom>
        </p:spPr>
      </p:pic>
      <p:pic>
        <p:nvPicPr>
          <p:cNvPr id="15" name="Picture 4" descr="http://upload.wikimedia.org/wikipedia/commons/thumb/4/49/1.5_Russian_road_sign.svg/634px-1.5_Russian_road_sign.svg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988840"/>
            <a:ext cx="1627380" cy="1440000"/>
          </a:xfrm>
          <a:prstGeom prst="rect">
            <a:avLst/>
          </a:prstGeom>
          <a:noFill/>
        </p:spPr>
      </p:pic>
      <p:pic>
        <p:nvPicPr>
          <p:cNvPr id="16" name="Picture 6" descr="http://alfacar.kz/static/img/pdd_signs/short/1_30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979712" y="1988840"/>
            <a:ext cx="1727999" cy="1440000"/>
          </a:xfrm>
          <a:prstGeom prst="rect">
            <a:avLst/>
          </a:prstGeom>
          <a:noFill/>
        </p:spPr>
      </p:pic>
      <p:pic>
        <p:nvPicPr>
          <p:cNvPr id="18" name="Picture 2" descr="http://iic.vologda-portal.ru/upload/iblock/513/pereezd.jpg">
            <a:hlinkClick r:id="" action="ppaction://noaction">
              <a:snd r:embed="rId15" name="wind.wav"/>
            </a:hlinkClick>
          </p:cNvPr>
          <p:cNvPicPr>
            <a:picLocks noChangeAspect="1" noChangeArrowheads="1"/>
          </p:cNvPicPr>
          <p:nvPr/>
        </p:nvPicPr>
        <p:blipFill>
          <a:blip r:embed="rId16" cstate="print"/>
          <a:srcRect b="4989"/>
          <a:stretch>
            <a:fillRect/>
          </a:stretch>
        </p:blipFill>
        <p:spPr bwMode="auto">
          <a:xfrm>
            <a:off x="1979712" y="3356992"/>
            <a:ext cx="1879370" cy="144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371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2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46</Words>
  <Application>Microsoft Office PowerPoint</Application>
  <PresentationFormat>Экран (4:3)</PresentationFormat>
  <Paragraphs>21</Paragraphs>
  <Slides>9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Предупреждающие знаки  дорожного    движения</vt:lpstr>
      <vt:lpstr>Предупреждающие знаки  Информацию дают, Приближается опасность, Подготовься, прими меры, Безопасным будет путь! </vt:lpstr>
      <vt:lpstr>Слайд 3</vt:lpstr>
      <vt:lpstr>Знак  «Осторожно дети» </vt:lpstr>
      <vt:lpstr>Сообщает знак о том, Что вблизи аэродром.  Коль услышишь шум ужасный, Знай, что это не опасно.</vt:lpstr>
      <vt:lpstr>Знак  «Низко летящие самолеты» </vt:lpstr>
      <vt:lpstr>Эй, водитель,       не зевай! Ходит впереди трамвай. Ты притормози немножко, Уступи ему дорожку.</vt:lpstr>
      <vt:lpstr>Знак  «Пересечение  с трамвайной линией» 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Знаки  дорожного  движения</dc:title>
  <dc:creator>Анна Дуюнова</dc:creator>
  <cp:lastModifiedBy>1</cp:lastModifiedBy>
  <cp:revision>41</cp:revision>
  <dcterms:created xsi:type="dcterms:W3CDTF">2015-11-12T10:21:21Z</dcterms:created>
  <dcterms:modified xsi:type="dcterms:W3CDTF">2019-12-10T14:03:41Z</dcterms:modified>
</cp:coreProperties>
</file>