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CB95-04A3-4211-BC4B-7F0827857E8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6749-AA26-4117-9480-E9B95A204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914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CB95-04A3-4211-BC4B-7F0827857E8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6749-AA26-4117-9480-E9B95A204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654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CB95-04A3-4211-BC4B-7F0827857E8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6749-AA26-4117-9480-E9B95A204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002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CB95-04A3-4211-BC4B-7F0827857E8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6749-AA26-4117-9480-E9B95A204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4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CB95-04A3-4211-BC4B-7F0827857E8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6749-AA26-4117-9480-E9B95A204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583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CB95-04A3-4211-BC4B-7F0827857E8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6749-AA26-4117-9480-E9B95A204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828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CB95-04A3-4211-BC4B-7F0827857E8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6749-AA26-4117-9480-E9B95A204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781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CB95-04A3-4211-BC4B-7F0827857E8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6749-AA26-4117-9480-E9B95A204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773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CB95-04A3-4211-BC4B-7F0827857E8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6749-AA26-4117-9480-E9B95A204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539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CB95-04A3-4211-BC4B-7F0827857E8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6749-AA26-4117-9480-E9B95A204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605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CB95-04A3-4211-BC4B-7F0827857E8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6749-AA26-4117-9480-E9B95A204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647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8CB95-04A3-4211-BC4B-7F0827857E8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E6749-AA26-4117-9480-E9B95A204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899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7841" y="1915886"/>
            <a:ext cx="892628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ИГРАЕМ ВМЕСТЕ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»-</a:t>
            </a: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резентация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 группе «Ладушки»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250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839" y="557349"/>
            <a:ext cx="2989761" cy="41060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57349"/>
            <a:ext cx="3375875" cy="41060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15886" y="5190309"/>
            <a:ext cx="92860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«Играем вместе»-один раз в месяц приглашаем родителей в игровые зоны для совместной </a:t>
            </a:r>
          </a:p>
          <a:p>
            <a:r>
              <a:rPr lang="ru-RU" dirty="0"/>
              <a:t>и</a:t>
            </a:r>
            <a:r>
              <a:rPr lang="ru-RU" dirty="0" smtClean="0"/>
              <a:t>гры с детьми.</a:t>
            </a:r>
          </a:p>
          <a:p>
            <a:r>
              <a:rPr lang="ru-RU" dirty="0" smtClean="0"/>
              <a:t>Зоны готовятся заранее,  один родители выбирают одну зону и приглашает детей для игры.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860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005" y="508726"/>
            <a:ext cx="3416481" cy="45553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874" y="508727"/>
            <a:ext cx="3442608" cy="45901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29097" y="5468983"/>
            <a:ext cx="6532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Дети свободно передвигаются от одной  игровой зоны к другой.</a:t>
            </a:r>
          </a:p>
          <a:p>
            <a:r>
              <a:rPr lang="ru-RU" dirty="0" smtClean="0"/>
              <a:t>Каждый найдет себе занятие по душе.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268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548" y="436154"/>
            <a:ext cx="3439885" cy="48898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335" y="436153"/>
            <a:ext cx="3667397" cy="48898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28864" y="5722675"/>
            <a:ext cx="5534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Одновременно в группе организуется 5-6 игровых зон.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8755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593" y="714828"/>
            <a:ext cx="3738699" cy="49849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144" y="714828"/>
            <a:ext cx="4509695" cy="29253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727269"/>
            <a:ext cx="4381839" cy="255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358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740" y="783770"/>
            <a:ext cx="4331918" cy="47113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846" y="783770"/>
            <a:ext cx="3805646" cy="455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44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457" y="694508"/>
            <a:ext cx="5286103" cy="48180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195" y="459377"/>
            <a:ext cx="4623610" cy="460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23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709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6847" y="905691"/>
            <a:ext cx="847344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/>
              <a:t>Задачи , которые мы </a:t>
            </a:r>
            <a:r>
              <a:rPr lang="ru-RU" sz="2800" b="1" i="1" u="sng" dirty="0"/>
              <a:t>р</a:t>
            </a:r>
            <a:r>
              <a:rPr lang="ru-RU" sz="2800" b="1" i="1" u="sng" dirty="0" smtClean="0"/>
              <a:t>ешаем при использовании технологии «Играем вместе»: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/>
              <a:t>о</a:t>
            </a:r>
            <a:r>
              <a:rPr lang="ru-RU" sz="2800" dirty="0" smtClean="0"/>
              <a:t>блегчение периода адаптация у детей;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/>
              <a:t>п</a:t>
            </a:r>
            <a:r>
              <a:rPr lang="ru-RU" sz="2800" dirty="0" smtClean="0"/>
              <a:t>сихолого-педагогическое просвещение родителей;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/>
              <a:t>п</a:t>
            </a:r>
            <a:r>
              <a:rPr lang="ru-RU" sz="2800" dirty="0" smtClean="0"/>
              <a:t>рактическая помощь в воспитании детей;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/>
              <a:t>ф</a:t>
            </a:r>
            <a:r>
              <a:rPr lang="ru-RU" sz="2800" dirty="0" smtClean="0"/>
              <a:t>ормирование доверительных отношений к воспитателям группы;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/>
              <a:t>н</a:t>
            </a:r>
            <a:r>
              <a:rPr lang="ru-RU" sz="2800" dirty="0" smtClean="0"/>
              <a:t>алаживание партнерских отношений родителей с воспитателями по решению задач в воспитании ребенка.</a:t>
            </a:r>
          </a:p>
          <a:p>
            <a:pPr algn="ctr"/>
            <a:endParaRPr lang="ru-RU" sz="2800" b="1" i="1" u="sng" dirty="0"/>
          </a:p>
        </p:txBody>
      </p:sp>
    </p:spTree>
    <p:extLst>
      <p:ext uri="{BB962C8B-B14F-4D97-AF65-F5344CB8AC3E}">
        <p14:creationId xmlns:p14="http://schemas.microsoft.com/office/powerpoint/2010/main" val="37636102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119</Words>
  <Application>Microsoft Office PowerPoint</Application>
  <PresentationFormat>Широкоэкранный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2022-11-08T09:31:59Z</dcterms:created>
  <dcterms:modified xsi:type="dcterms:W3CDTF">2022-11-09T01:36:21Z</dcterms:modified>
</cp:coreProperties>
</file>