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5" r:id="rId5"/>
    <p:sldId id="266" r:id="rId6"/>
    <p:sldId id="268" r:id="rId7"/>
    <p:sldId id="267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02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0F1AC-95EA-4917-8304-0745324D98DB}" type="datetimeFigureOut">
              <a:rPr lang="ru-RU" smtClean="0"/>
              <a:pPr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DEDA4-AA47-4DFD-B8F7-D59C44766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rsnabservis.ru/netcat_files/userfiles/zeb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4143404" cy="3110801"/>
          </a:xfrm>
          <a:prstGeom prst="rect">
            <a:avLst/>
          </a:prstGeom>
          <a:noFill/>
        </p:spPr>
      </p:pic>
      <p:pic>
        <p:nvPicPr>
          <p:cNvPr id="1028" name="Picture 4" descr="http://www.razmetkaua.net/Media/razmetkaua/%D0%A0%D0%B0%D0%B7%D0%BC%D0%B5%D1%82%D0%BA%D0%B0%20%D0%A2%D0%A6/%D0%BD%D0%B0%D0%BD%D0%B5%D1%81%D0%B5%D0%BD%D0%B8%D0%B5-%D0%B4%D0%BE%D1%80%D0%BE%D0%B6%D0%BD%D0%BE%D0%B9-%D1%80%D0%B0%D0%B7%D0%BC%D0%B5%D1%82%D0%BA%D0%B8-%D0%B3%D0%B8%D0%BF%D0%B5%D1%80%D0%BC%D0%B0%D1%80%D0%BA%D0%B5%D1%82-Fozzy-%D0%BD%D0%B0-%D0%9C%D0%BE%D1%81%D0%BA%D0%BE%D0%B2%D1%81%D0%BA%D0%BE%D0%BC-%D0%BF%D1%80%D0%BE%D1%81%D0%BF%D0%B5%D0%BA%D1%82%D0%B5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429000"/>
            <a:ext cx="5717864" cy="3214710"/>
          </a:xfrm>
          <a:prstGeom prst="rect">
            <a:avLst/>
          </a:prstGeom>
          <a:noFill/>
        </p:spPr>
      </p:pic>
      <p:pic>
        <p:nvPicPr>
          <p:cNvPr id="1030" name="Picture 6" descr="http://obninsk-24.ru/upload/uploaded_image/2014-09-12/Zebra_e5c55c.jpg"/>
          <p:cNvPicPr>
            <a:picLocks noChangeAspect="1" noChangeArrowheads="1"/>
          </p:cNvPicPr>
          <p:nvPr/>
        </p:nvPicPr>
        <p:blipFill>
          <a:blip r:embed="rId4"/>
          <a:srcRect l="7171"/>
          <a:stretch>
            <a:fillRect/>
          </a:stretch>
        </p:blipFill>
        <p:spPr bwMode="auto">
          <a:xfrm>
            <a:off x="4357686" y="214290"/>
            <a:ext cx="4624161" cy="3071834"/>
          </a:xfrm>
          <a:prstGeom prst="rect">
            <a:avLst/>
          </a:prstGeom>
          <a:noFill/>
        </p:spPr>
      </p:pic>
      <p:pic>
        <p:nvPicPr>
          <p:cNvPr id="8194" name="Picture 2" descr="https://i.pinimg.com/originals/41/e9/f5/41e9f59ab03f62f3ee2827ef65d7ca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8596" y="3643314"/>
            <a:ext cx="2697212" cy="2872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regnum.ru/uploads/pictures/news/2018/10/19/regnum_picture_15399595982096411_norm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06" y="4357694"/>
            <a:ext cx="21431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Здесь наземный переход,</a:t>
            </a:r>
            <a:br>
              <a:rPr lang="ru-RU" i="1" dirty="0" smtClean="0"/>
            </a:br>
            <a:r>
              <a:rPr lang="ru-RU" i="1" dirty="0" smtClean="0"/>
              <a:t>Ходит целый день народ.</a:t>
            </a:r>
            <a:br>
              <a:rPr lang="ru-RU" i="1" dirty="0" smtClean="0"/>
            </a:br>
            <a:r>
              <a:rPr lang="ru-RU" i="1" dirty="0" smtClean="0"/>
              <a:t>Ты, водитель, не грусти,</a:t>
            </a:r>
            <a:br>
              <a:rPr lang="ru-RU" i="1" dirty="0" smtClean="0"/>
            </a:br>
            <a:r>
              <a:rPr lang="ru-RU" i="1" dirty="0" smtClean="0"/>
              <a:t>Пешехода пропусти!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gazetaingush.ru/sites/default/files/news/20170712-v-ingushetii-inspektory-budut-presekat-ezdu-po-vstrechnoy-polose/0f1bc601ac668808bb3d2115d1d947d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14752"/>
            <a:ext cx="2571768" cy="2571768"/>
          </a:xfrm>
          <a:prstGeom prst="rect">
            <a:avLst/>
          </a:prstGeom>
          <a:noFill/>
        </p:spPr>
      </p:pic>
      <p:pic>
        <p:nvPicPr>
          <p:cNvPr id="5126" name="Picture 6" descr="https://im0-tub-ru.yandex.net/i?id=8a6c6aba1569adc8e0fb13a0f5efbc59&amp;n=13&amp;exp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071678"/>
            <a:ext cx="2651465" cy="2643206"/>
          </a:xfrm>
          <a:prstGeom prst="rect">
            <a:avLst/>
          </a:prstGeom>
          <a:noFill/>
        </p:spPr>
      </p:pic>
      <p:pic>
        <p:nvPicPr>
          <p:cNvPr id="5122" name="Picture 2" descr="http://baikaltp.ru/shop/images/virtuemart/product/3.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28"/>
            <a:ext cx="2500330" cy="2500330"/>
          </a:xfrm>
          <a:prstGeom prst="rect">
            <a:avLst/>
          </a:prstGeom>
          <a:noFill/>
        </p:spPr>
      </p:pic>
      <p:pic>
        <p:nvPicPr>
          <p:cNvPr id="5128" name="Picture 8" descr="https://ds05.infourok.ru/uploads/ex/0f20/0003cc27-187673c2/hello_html_7519bf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85728"/>
            <a:ext cx="2687259" cy="2643206"/>
          </a:xfrm>
          <a:prstGeom prst="rect">
            <a:avLst/>
          </a:prstGeom>
          <a:noFill/>
        </p:spPr>
      </p:pic>
      <p:pic>
        <p:nvPicPr>
          <p:cNvPr id="5130" name="Picture 10" descr="https://ds02.infourok.ru/uploads/ex/0a64/0008825b-03993b75/hello_html_m1af08b6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714752"/>
            <a:ext cx="2643206" cy="264320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00760" y="3000372"/>
            <a:ext cx="314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«Движение на велосипедах запрещено»</a:t>
            </a:r>
            <a:endParaRPr lang="ru-RU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72232" y="6357958"/>
            <a:ext cx="257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«Обгон машин запрещен»</a:t>
            </a:r>
            <a:endParaRPr lang="ru-RU" sz="12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6429396"/>
            <a:ext cx="257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«Движение пешеходов запрещено»</a:t>
            </a:r>
            <a:endParaRPr lang="ru-RU" sz="12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4786322"/>
            <a:ext cx="257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«Въезд запрещен»</a:t>
            </a:r>
            <a:endParaRPr lang="ru-RU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00100" y="2857496"/>
            <a:ext cx="257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«Сигнал запрещен»</a:t>
            </a:r>
            <a:endParaRPr lang="ru-RU" sz="12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gazetaingush.ru/sites/default/files/news/20170712-v-ingushetii-inspektory-budut-presekat-ezdu-po-vstrechnoy-polose/0f1bc601ac668808bb3d2115d1d947d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14752"/>
            <a:ext cx="2571768" cy="2571768"/>
          </a:xfrm>
          <a:prstGeom prst="rect">
            <a:avLst/>
          </a:prstGeom>
          <a:noFill/>
        </p:spPr>
      </p:pic>
      <p:pic>
        <p:nvPicPr>
          <p:cNvPr id="5122" name="Picture 2" descr="http://baikaltp.ru/shop/images/virtuemart/product/3.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28"/>
            <a:ext cx="2500330" cy="2500330"/>
          </a:xfrm>
          <a:prstGeom prst="rect">
            <a:avLst/>
          </a:prstGeom>
          <a:noFill/>
        </p:spPr>
      </p:pic>
      <p:pic>
        <p:nvPicPr>
          <p:cNvPr id="5128" name="Picture 8" descr="https://ds05.infourok.ru/uploads/ex/0f20/0003cc27-187673c2/hello_html_7519bf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85728"/>
            <a:ext cx="2687259" cy="2643206"/>
          </a:xfrm>
          <a:prstGeom prst="rect">
            <a:avLst/>
          </a:prstGeom>
          <a:noFill/>
        </p:spPr>
      </p:pic>
      <p:pic>
        <p:nvPicPr>
          <p:cNvPr id="5130" name="Picture 10" descr="https://ds02.infourok.ru/uploads/ex/0a64/0008825b-03993b75/hello_html_m1af08b6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gazetaingush.ru/sites/default/files/news/20170712-v-ingushetii-inspektory-budut-presekat-ezdu-po-vstrechnoy-polose/0f1bc601ac668808bb3d2115d1d947d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14752"/>
            <a:ext cx="2571768" cy="2571768"/>
          </a:xfrm>
          <a:prstGeom prst="rect">
            <a:avLst/>
          </a:prstGeom>
          <a:noFill/>
        </p:spPr>
      </p:pic>
      <p:pic>
        <p:nvPicPr>
          <p:cNvPr id="5126" name="Picture 6" descr="https://im0-tub-ru.yandex.net/i?id=8a6c6aba1569adc8e0fb13a0f5efbc59&amp;n=13&amp;exp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071678"/>
            <a:ext cx="2651465" cy="2643206"/>
          </a:xfrm>
          <a:prstGeom prst="rect">
            <a:avLst/>
          </a:prstGeom>
          <a:noFill/>
        </p:spPr>
      </p:pic>
      <p:pic>
        <p:nvPicPr>
          <p:cNvPr id="5122" name="Picture 2" descr="http://baikaltp.ru/shop/images/virtuemart/product/3.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28"/>
            <a:ext cx="2500330" cy="2500330"/>
          </a:xfrm>
          <a:prstGeom prst="rect">
            <a:avLst/>
          </a:prstGeom>
          <a:noFill/>
        </p:spPr>
      </p:pic>
      <p:pic>
        <p:nvPicPr>
          <p:cNvPr id="5130" name="Picture 10" descr="https://ds02.infourok.ru/uploads/ex/0a64/0008825b-03993b75/hello_html_m1af08b6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gazetaingush.ru/sites/default/files/news/20170712-v-ingushetii-inspektory-budut-presekat-ezdu-po-vstrechnoy-polose/0f1bc601ac668808bb3d2115d1d947d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14752"/>
            <a:ext cx="2571768" cy="2571768"/>
          </a:xfrm>
          <a:prstGeom prst="rect">
            <a:avLst/>
          </a:prstGeom>
          <a:noFill/>
        </p:spPr>
      </p:pic>
      <p:pic>
        <p:nvPicPr>
          <p:cNvPr id="5126" name="Picture 6" descr="https://im0-tub-ru.yandex.net/i?id=8a6c6aba1569adc8e0fb13a0f5efbc59&amp;n=13&amp;exp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071678"/>
            <a:ext cx="2651465" cy="2643206"/>
          </a:xfrm>
          <a:prstGeom prst="rect">
            <a:avLst/>
          </a:prstGeom>
          <a:noFill/>
        </p:spPr>
      </p:pic>
      <p:pic>
        <p:nvPicPr>
          <p:cNvPr id="5128" name="Picture 8" descr="https://ds05.infourok.ru/uploads/ex/0f20/0003cc27-187673c2/hello_html_7519bf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85728"/>
            <a:ext cx="2687259" cy="2643206"/>
          </a:xfrm>
          <a:prstGeom prst="rect">
            <a:avLst/>
          </a:prstGeom>
          <a:noFill/>
        </p:spPr>
      </p:pic>
      <p:pic>
        <p:nvPicPr>
          <p:cNvPr id="5130" name="Picture 10" descr="https://ds02.infourok.ru/uploads/ex/0a64/0008825b-03993b75/hello_html_m1af08b6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gazetaingush.ru/sites/default/files/news/20170712-v-ingushetii-inspektory-budut-presekat-ezdu-po-vstrechnoy-polose/0f1bc601ac668808bb3d2115d1d947d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714752"/>
            <a:ext cx="2571768" cy="2571768"/>
          </a:xfrm>
          <a:prstGeom prst="rect">
            <a:avLst/>
          </a:prstGeom>
          <a:noFill/>
        </p:spPr>
      </p:pic>
      <p:pic>
        <p:nvPicPr>
          <p:cNvPr id="5126" name="Picture 6" descr="https://im0-tub-ru.yandex.net/i?id=8a6c6aba1569adc8e0fb13a0f5efbc59&amp;n=13&amp;exp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071678"/>
            <a:ext cx="2651465" cy="2643206"/>
          </a:xfrm>
          <a:prstGeom prst="rect">
            <a:avLst/>
          </a:prstGeom>
          <a:noFill/>
        </p:spPr>
      </p:pic>
      <p:pic>
        <p:nvPicPr>
          <p:cNvPr id="5122" name="Picture 2" descr="http://baikaltp.ru/shop/images/virtuemart/product/3.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28"/>
            <a:ext cx="2500330" cy="2500330"/>
          </a:xfrm>
          <a:prstGeom prst="rect">
            <a:avLst/>
          </a:prstGeom>
          <a:noFill/>
        </p:spPr>
      </p:pic>
      <p:pic>
        <p:nvPicPr>
          <p:cNvPr id="5128" name="Picture 8" descr="https://ds05.infourok.ru/uploads/ex/0f20/0003cc27-187673c2/hello_html_7519bf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85728"/>
            <a:ext cx="268725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4.infourok.ru/uploads/ex/0937/000e9bae-53afb8bc/hello_html_m5140f5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ds04.infourok.ru/uploads/ex/0a43/000d643a-0ec1c989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28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Анюта</cp:lastModifiedBy>
  <cp:revision>13</cp:revision>
  <dcterms:created xsi:type="dcterms:W3CDTF">2019-01-07T06:11:21Z</dcterms:created>
  <dcterms:modified xsi:type="dcterms:W3CDTF">2019-01-15T15:04:09Z</dcterms:modified>
</cp:coreProperties>
</file>