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66" r:id="rId5"/>
    <p:sldId id="262" r:id="rId6"/>
    <p:sldId id="263" r:id="rId7"/>
    <p:sldId id="260" r:id="rId8"/>
    <p:sldId id="264" r:id="rId9"/>
    <p:sldId id="261" r:id="rId10"/>
    <p:sldId id="267" r:id="rId11"/>
    <p:sldId id="268" r:id="rId12"/>
    <p:sldId id="265" r:id="rId13"/>
    <p:sldId id="259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56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4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052736"/>
            <a:ext cx="7772400" cy="1780108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</a:rPr>
              <a:t>ЧЕТВЁРТЫЙ ЛИШНИЙ</a:t>
            </a:r>
            <a:endParaRPr lang="ru-RU" sz="6000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</a:rPr>
              <a:t>Составила педагог-психолог МАДОУ «Детский сад №9»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Юдина Елена Николаевна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246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404664"/>
            <a:ext cx="4283257" cy="285550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3140968"/>
            <a:ext cx="3264766" cy="340722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9901" y="188640"/>
            <a:ext cx="4344099" cy="326655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140968"/>
            <a:ext cx="4427984" cy="308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0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0"/>
            <a:ext cx="4174901" cy="345122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2899" y="3284984"/>
            <a:ext cx="3862184" cy="345638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029" y="3068960"/>
            <a:ext cx="4488160" cy="3366120"/>
          </a:xfrm>
          <a:prstGeom prst="rect">
            <a:avLst/>
          </a:prstGeom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2899" y="476672"/>
            <a:ext cx="3640137" cy="327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107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21791"/>
            <a:ext cx="3459781" cy="345122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5267" y="0"/>
            <a:ext cx="4148415" cy="31683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6021" y="3284984"/>
            <a:ext cx="3638263" cy="3278223"/>
          </a:xfrm>
          <a:prstGeom prst="rect">
            <a:avLst/>
          </a:prstGeom>
        </p:spPr>
      </p:pic>
      <p:pic>
        <p:nvPicPr>
          <p:cNvPr id="1026" name="Picture 2" descr="https://vashalavka.ru/image/data/111/0,0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734" y="3573016"/>
            <a:ext cx="4485287" cy="2990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3535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16632"/>
            <a:ext cx="4599380" cy="3067787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2924944"/>
            <a:ext cx="4000052" cy="31999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11696"/>
            <a:ext cx="4032448" cy="2852936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922" y="2973693"/>
            <a:ext cx="4176713" cy="315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8400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5610952"/>
          </a:xfrm>
        </p:spPr>
        <p:txBody>
          <a:bodyPr>
            <a:normAutofit/>
          </a:bodyPr>
          <a:lstStyle/>
          <a:p>
            <a:r>
              <a:rPr lang="ru-RU" sz="9600" b="1" dirty="0" smtClean="0">
                <a:solidFill>
                  <a:srgbClr val="FFFF00"/>
                </a:solidFill>
              </a:rPr>
              <a:t>МОЛОДЦЫ !</a:t>
            </a:r>
            <a:endParaRPr lang="ru-RU" sz="9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462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723" y="260648"/>
            <a:ext cx="4204097" cy="31530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 descr="C:\Users\я\Desktop\интерактивные технологии\картинки\овощи\phoca_thumb_l_lv_vegetables_00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7" y="260648"/>
            <a:ext cx="3997077" cy="31683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7" name="Picture 3" descr="C:\Users\я\Desktop\интерактивные технологии\картинки\овощи\268539e5792053cf0d707ffdaef14081--cabbage-slaw-food-clipart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1393" y="3573016"/>
            <a:ext cx="4104456" cy="30695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8" name="Picture 4" descr="C:\Users\я\Desktop\интерактивные технологии\картинки\frukt_yabloko_1795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328617"/>
            <a:ext cx="4043288" cy="33024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4278563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71364"/>
            <a:ext cx="4464496" cy="331236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252661"/>
            <a:ext cx="4262107" cy="31965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458496"/>
            <a:ext cx="4644008" cy="340560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3068960"/>
            <a:ext cx="3449860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7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32656"/>
            <a:ext cx="3936437" cy="295232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381000"/>
            <a:ext cx="4355976" cy="290398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3429000"/>
            <a:ext cx="4343400" cy="28651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5969" y="3285953"/>
            <a:ext cx="4175043" cy="3151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42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3459426"/>
            <a:ext cx="3451225" cy="320233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356992"/>
            <a:ext cx="4343400" cy="33047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0"/>
            <a:ext cx="4766539" cy="338343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781" y="71067"/>
            <a:ext cx="4405019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01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49" y="0"/>
            <a:ext cx="4824536" cy="3419618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476672"/>
            <a:ext cx="3923928" cy="294294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035" y="3212976"/>
            <a:ext cx="4549512" cy="341213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3370871"/>
            <a:ext cx="3939368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59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7" y="3356992"/>
            <a:ext cx="3600401" cy="331236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332656"/>
            <a:ext cx="4671719" cy="306896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05594"/>
            <a:ext cx="4464496" cy="3195414"/>
          </a:xfrm>
          <a:prstGeom prst="rect">
            <a:avLst/>
          </a:prstGeom>
        </p:spPr>
      </p:pic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8350" y="3140968"/>
            <a:ext cx="4176122" cy="3151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6129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664" y="404664"/>
            <a:ext cx="4416489" cy="331236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88640"/>
            <a:ext cx="3717032" cy="37170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8543" y="3798358"/>
            <a:ext cx="4159201" cy="29523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3680183"/>
            <a:ext cx="3535771" cy="3188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903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9" y="332656"/>
            <a:ext cx="4104456" cy="275488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504059"/>
            <a:ext cx="4572000" cy="33528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3789040"/>
            <a:ext cx="4467700" cy="293493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260648"/>
            <a:ext cx="4077072" cy="3140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57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70</TotalTime>
  <Words>17</Words>
  <Application>Microsoft Office PowerPoint</Application>
  <PresentationFormat>Экран (4:3)</PresentationFormat>
  <Paragraphs>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Волна</vt:lpstr>
      <vt:lpstr>ЧЕТВЁРТЫЙ ЛИШНИЙ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МОЛОДЦЫ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ЧЕТВЁРТЫЙ ЛИШНИЙ</dc:title>
  <dc:creator>я</dc:creator>
  <cp:lastModifiedBy>я</cp:lastModifiedBy>
  <cp:revision>10</cp:revision>
  <dcterms:created xsi:type="dcterms:W3CDTF">2020-10-05T14:13:52Z</dcterms:created>
  <dcterms:modified xsi:type="dcterms:W3CDTF">2022-11-09T07:47:31Z</dcterms:modified>
</cp:coreProperties>
</file>