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4113" y="1574800"/>
            <a:ext cx="8915399" cy="226278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ИКТ во время дистанционного обучения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Выполнил: учитель иностранных языков</a:t>
            </a:r>
          </a:p>
          <a:p>
            <a:pPr algn="r"/>
            <a:r>
              <a:rPr lang="ru-RU" dirty="0" smtClean="0"/>
              <a:t>Базарова Б.Д.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05322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900" y="0"/>
            <a:ext cx="4831363" cy="6620758"/>
          </a:xfrm>
        </p:spPr>
      </p:pic>
    </p:spTree>
    <p:extLst>
      <p:ext uri="{BB962C8B-B14F-4D97-AF65-F5344CB8AC3E}">
        <p14:creationId xmlns:p14="http://schemas.microsoft.com/office/powerpoint/2010/main" val="4118918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100" y="1"/>
            <a:ext cx="5130799" cy="6841066"/>
          </a:xfrm>
        </p:spPr>
      </p:pic>
    </p:spTree>
    <p:extLst>
      <p:ext uri="{BB962C8B-B14F-4D97-AF65-F5344CB8AC3E}">
        <p14:creationId xmlns:p14="http://schemas.microsoft.com/office/powerpoint/2010/main" val="687922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Белая доска </a:t>
            </a:r>
            <a:r>
              <a:rPr lang="en-US" dirty="0" smtClean="0"/>
              <a:t>“</a:t>
            </a:r>
            <a:r>
              <a:rPr lang="en-US" dirty="0" err="1" smtClean="0"/>
              <a:t>Conceptboard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6500" y="1371600"/>
            <a:ext cx="10298112" cy="47244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История концептуальной </a:t>
            </a:r>
            <a:r>
              <a:rPr lang="ru-RU" dirty="0" smtClean="0"/>
              <a:t>доски</a:t>
            </a:r>
            <a:r>
              <a:rPr lang="en-US" dirty="0" smtClean="0"/>
              <a:t>. </a:t>
            </a:r>
            <a:r>
              <a:rPr lang="ru-RU" dirty="0" smtClean="0"/>
              <a:t>Основатели </a:t>
            </a:r>
            <a:r>
              <a:rPr lang="ru-RU" dirty="0" err="1"/>
              <a:t>Conceptboard</a:t>
            </a:r>
            <a:r>
              <a:rPr lang="ru-RU" dirty="0"/>
              <a:t> Даниэль Бон и </a:t>
            </a:r>
            <a:r>
              <a:rPr lang="ru-RU" dirty="0" err="1"/>
              <a:t>Кристиан</a:t>
            </a:r>
            <a:r>
              <a:rPr lang="ru-RU" dirty="0"/>
              <a:t> Шредер познакомились в 2007 году в рамках проекта по программному обеспечению у общего заказчика. Они быстро поняли, что проекту не хватает цифровых инструментов для визуальной совместной работы, чтобы правильно отображать различные требования. Однако, несмотря на интенсивные поиски, рынок не предлагал адекватных решений</a:t>
            </a:r>
            <a:r>
              <a:rPr lang="ru-RU" dirty="0" smtClean="0"/>
              <a:t>.</a:t>
            </a:r>
            <a:endParaRPr lang="en-US" dirty="0" smtClean="0"/>
          </a:p>
          <a:p>
            <a:pPr algn="just"/>
            <a:r>
              <a:rPr lang="ru-RU" dirty="0"/>
              <a:t>Они объединились, уволились с работы и сами начали разрабатывать </a:t>
            </a:r>
            <a:r>
              <a:rPr lang="ru-RU" dirty="0" smtClean="0"/>
              <a:t>решение. Концепция </a:t>
            </a:r>
            <a:r>
              <a:rPr lang="ru-RU" dirty="0" err="1"/>
              <a:t>Conceptboard</a:t>
            </a:r>
            <a:r>
              <a:rPr lang="ru-RU" dirty="0"/>
              <a:t> началась с основания компании в 2010 году. Проект быстро набирает обороты, набирает целеустремленных молодых талантов и вдохновляет инвесторов. В 2017 году </a:t>
            </a:r>
            <a:r>
              <a:rPr lang="ru-RU" dirty="0" err="1"/>
              <a:t>Digital</a:t>
            </a:r>
            <a:r>
              <a:rPr lang="ru-RU" dirty="0"/>
              <a:t> </a:t>
            </a:r>
            <a:r>
              <a:rPr lang="ru-RU" dirty="0" err="1"/>
              <a:t>Republic</a:t>
            </a:r>
            <a:r>
              <a:rPr lang="ru-RU" dirty="0"/>
              <a:t> </a:t>
            </a:r>
            <a:r>
              <a:rPr lang="ru-RU" dirty="0" err="1"/>
              <a:t>Media</a:t>
            </a:r>
            <a:r>
              <a:rPr lang="ru-RU" dirty="0"/>
              <a:t> </a:t>
            </a:r>
            <a:r>
              <a:rPr lang="ru-RU" dirty="0" err="1"/>
              <a:t>Group</a:t>
            </a:r>
            <a:r>
              <a:rPr lang="ru-RU" dirty="0"/>
              <a:t> </a:t>
            </a:r>
            <a:r>
              <a:rPr lang="ru-RU" dirty="0" err="1"/>
              <a:t>GmbH</a:t>
            </a:r>
            <a:r>
              <a:rPr lang="ru-RU" dirty="0"/>
              <a:t> приобретает крупные доли и поддерживает успех своим опытом в маркетинге и продажах</a:t>
            </a:r>
            <a:r>
              <a:rPr lang="ru-RU" dirty="0" smtClean="0"/>
              <a:t>.</a:t>
            </a:r>
            <a:endParaRPr lang="en-US" dirty="0" smtClean="0"/>
          </a:p>
          <a:p>
            <a:pPr algn="just"/>
            <a:r>
              <a:rPr lang="ru-RU" dirty="0"/>
              <a:t>Убежденная, что новаторский дух и изобретательность приносят плоды только при сохранении независимости, компания </a:t>
            </a:r>
            <a:r>
              <a:rPr lang="ru-RU" dirty="0" err="1"/>
              <a:t>Conceptboard</a:t>
            </a:r>
            <a:r>
              <a:rPr lang="ru-RU" dirty="0"/>
              <a:t> в 2021 году переименована в </a:t>
            </a:r>
            <a:r>
              <a:rPr lang="ru-RU" dirty="0" err="1"/>
              <a:t>Conceptboard</a:t>
            </a:r>
            <a:r>
              <a:rPr lang="ru-RU" dirty="0"/>
              <a:t> </a:t>
            </a:r>
            <a:r>
              <a:rPr lang="ru-RU" dirty="0" err="1"/>
              <a:t>Cloud</a:t>
            </a:r>
            <a:r>
              <a:rPr lang="ru-RU" dirty="0"/>
              <a:t> </a:t>
            </a:r>
            <a:r>
              <a:rPr lang="ru-RU" dirty="0" err="1"/>
              <a:t>Service</a:t>
            </a:r>
            <a:r>
              <a:rPr lang="ru-RU" dirty="0"/>
              <a:t> </a:t>
            </a:r>
            <a:r>
              <a:rPr lang="ru-RU" dirty="0" err="1"/>
              <a:t>GmbH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dirty="0" smtClean="0"/>
              <a:t>Теперь </a:t>
            </a:r>
            <a:r>
              <a:rPr lang="ru-RU" dirty="0"/>
              <a:t>б</a:t>
            </a:r>
            <a:r>
              <a:rPr lang="ru-RU" dirty="0" smtClean="0"/>
              <a:t>олее </a:t>
            </a:r>
            <a:r>
              <a:rPr lang="ru-RU" dirty="0"/>
              <a:t>двух миллионов пользователей из более чем 100 стран мира могут </a:t>
            </a:r>
            <a:r>
              <a:rPr lang="ru-RU" dirty="0" smtClean="0"/>
              <a:t>решать вопросы для своих </a:t>
            </a:r>
            <a:r>
              <a:rPr lang="ru-RU" dirty="0"/>
              <a:t>проектов и задач. </a:t>
            </a:r>
          </a:p>
        </p:txBody>
      </p:sp>
    </p:spTree>
    <p:extLst>
      <p:ext uri="{BB962C8B-B14F-4D97-AF65-F5344CB8AC3E}">
        <p14:creationId xmlns:p14="http://schemas.microsoft.com/office/powerpoint/2010/main" val="2909183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Преимущества </a:t>
            </a:r>
            <a:r>
              <a:rPr lang="ru-RU" dirty="0" err="1" smtClean="0"/>
              <a:t>интерактивнойонлайн</a:t>
            </a:r>
            <a:r>
              <a:rPr lang="ru-RU" dirty="0" smtClean="0"/>
              <a:t> доски: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6412" y="2070100"/>
            <a:ext cx="9374188" cy="45593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очень проста в использовании, также на сайте размещен цикл видео-уроков по создании своих проектов;</a:t>
            </a:r>
          </a:p>
          <a:p>
            <a:r>
              <a:rPr lang="en-US" dirty="0"/>
              <a:t>o</a:t>
            </a:r>
            <a:r>
              <a:rPr lang="ru-RU" dirty="0" err="1" smtClean="0"/>
              <a:t>нлайн</a:t>
            </a:r>
            <a:r>
              <a:rPr lang="ru-RU" dirty="0" smtClean="0"/>
              <a:t>-доска </a:t>
            </a:r>
            <a:r>
              <a:rPr lang="ru-RU" dirty="0" err="1"/>
              <a:t>Conceptboard</a:t>
            </a:r>
            <a:r>
              <a:rPr lang="ru-RU" dirty="0"/>
              <a:t> имеет безграничное пространство для записи и обмена </a:t>
            </a:r>
            <a:r>
              <a:rPr lang="ru-RU" dirty="0" smtClean="0"/>
              <a:t>идеями</a:t>
            </a:r>
            <a:r>
              <a:rPr lang="ru-RU" dirty="0"/>
              <a:t>, а также ряд значков, графики и инструментов, которые можно использовать для </a:t>
            </a:r>
            <a:r>
              <a:rPr lang="ru-RU" dirty="0" smtClean="0"/>
              <a:t>объяснения </a:t>
            </a:r>
            <a:r>
              <a:rPr lang="ru-RU" dirty="0"/>
              <a:t>идей, рисования моделей или </a:t>
            </a:r>
            <a:r>
              <a:rPr lang="ru-RU" dirty="0" smtClean="0"/>
              <a:t>блок-схем, что является удобным для разработки урока;</a:t>
            </a:r>
          </a:p>
          <a:p>
            <a:r>
              <a:rPr lang="ru-RU" dirty="0" smtClean="0"/>
              <a:t>инструменты </a:t>
            </a:r>
            <a:r>
              <a:rPr lang="ru-RU" dirty="0"/>
              <a:t>визуального мышления могут помочь пробудить воображение, расширить творческий потенциал и стимулировать </a:t>
            </a:r>
            <a:r>
              <a:rPr lang="ru-RU" dirty="0" smtClean="0"/>
              <a:t>инновации;</a:t>
            </a:r>
          </a:p>
          <a:p>
            <a:r>
              <a:rPr lang="ru-RU" dirty="0" smtClean="0"/>
              <a:t>повышение вовлеченности: сведение текста </a:t>
            </a:r>
            <a:r>
              <a:rPr lang="ru-RU" dirty="0"/>
              <a:t>к минимуму во время презентаций. Отчасти это связано с тем, что слишком много текста затрудняет чтение, а также потому, что презентации с большим количеством текста скучны. Замена текста визуальными элементами, будь то фотографии, графики или блок-схемы, может действительно повысить вовлеченность и внимательность во время </a:t>
            </a:r>
            <a:r>
              <a:rPr lang="ru-RU" dirty="0" smtClean="0"/>
              <a:t>уроков.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6485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84" t="3173" b="3214"/>
          <a:stretch/>
        </p:blipFill>
        <p:spPr>
          <a:xfrm>
            <a:off x="187244" y="241300"/>
            <a:ext cx="12004756" cy="641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555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8" t="4436" r="-247" b="3024"/>
          <a:stretch/>
        </p:blipFill>
        <p:spPr>
          <a:xfrm>
            <a:off x="190499" y="0"/>
            <a:ext cx="1197148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790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49" t="4580" b="3054"/>
          <a:stretch/>
        </p:blipFill>
        <p:spPr>
          <a:xfrm>
            <a:off x="330200" y="304800"/>
            <a:ext cx="11676846" cy="614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214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4525" y="1132110"/>
            <a:ext cx="8911687" cy="1280890"/>
          </a:xfrm>
        </p:spPr>
        <p:txBody>
          <a:bodyPr/>
          <a:lstStyle/>
          <a:p>
            <a:r>
              <a:rPr lang="en-US" dirty="0" err="1" smtClean="0"/>
              <a:t>Liveworksheets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помощью данного сайта можно «оживить» рабочую тетрадь. На сайте также размещены видео-уроки как создать свою онлайн-тетрадь. Из преимуществ стоит отметить автоматическую проверку с указаниями на ошибки.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6111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407" t="3883" r="-1120" b="2912"/>
          <a:stretch/>
        </p:blipFill>
        <p:spPr>
          <a:xfrm>
            <a:off x="0" y="114300"/>
            <a:ext cx="120396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108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192" y="180974"/>
            <a:ext cx="6182107" cy="6486526"/>
          </a:xfrm>
        </p:spPr>
      </p:pic>
    </p:spTree>
    <p:extLst>
      <p:ext uri="{BB962C8B-B14F-4D97-AF65-F5344CB8AC3E}">
        <p14:creationId xmlns:p14="http://schemas.microsoft.com/office/powerpoint/2010/main" val="414840978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</TotalTime>
  <Words>347</Words>
  <Application>Microsoft Office PowerPoint</Application>
  <PresentationFormat>Широкоэкранный</PresentationFormat>
  <Paragraphs>14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Легкий дым</vt:lpstr>
      <vt:lpstr>Использование ИКТ во время дистанционного обучения</vt:lpstr>
      <vt:lpstr>Белая доска “Conceptboard”</vt:lpstr>
      <vt:lpstr>Преимущества интерактивнойонлайн доски:</vt:lpstr>
      <vt:lpstr>Презентация PowerPoint</vt:lpstr>
      <vt:lpstr>Презентация PowerPoint</vt:lpstr>
      <vt:lpstr>Презентация PowerPoint</vt:lpstr>
      <vt:lpstr>Liveworksheets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во время дистанционного обучения</dc:title>
  <dc:creator>Бэлигма Дамдинова</dc:creator>
  <cp:lastModifiedBy>Бэлигма Дамдинова</cp:lastModifiedBy>
  <cp:revision>4</cp:revision>
  <dcterms:created xsi:type="dcterms:W3CDTF">2022-11-09T14:28:24Z</dcterms:created>
  <dcterms:modified xsi:type="dcterms:W3CDTF">2022-11-09T15:04:45Z</dcterms:modified>
</cp:coreProperties>
</file>