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3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7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8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6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43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1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4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2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4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4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02E83-4275-4CC6-860E-AFEE1D3FC7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7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405" y="471055"/>
            <a:ext cx="8079432" cy="594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3405" y="576161"/>
            <a:ext cx="8079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МЕДВЕДЯ ВО БОРУ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406" y="1176363"/>
            <a:ext cx="80794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игроков: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Выбирается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«медведь», который садится в стороне. Остальные, делая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вид, что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собирают грибы-ягоды и кладут их в лукошко, подходят к «медведю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», напевая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У медведя во бору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Грибы, ягоды беру.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А медведь не спит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 на нас рычит.</a:t>
            </a:r>
          </a:p>
          <a:p>
            <a:pPr lvl="6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РР-РР-РР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Лукошко опрокинулось (дети жестом показывают, как опрокинулось)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Медведь за ними кинулся!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разбегаются, «медведь» их ловит. Первый поймавшийся становится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«медведем». 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7188" y1="36250" x2="71875" y2="31389"/>
                        <a14:foregroundMark x1="75208" y1="37083" x2="78333" y2="33333"/>
                        <a14:foregroundMark x1="66771" y1="33194" x2="68646" y2="30278"/>
                        <a14:foregroundMark x1="63542" y1="73333" x2="69063" y2="64444"/>
                        <a14:foregroundMark x1="27813" y1="76528" x2="33646" y2="77639"/>
                        <a14:foregroundMark x1="25521" y1="48194" x2="33021" y2="57083"/>
                        <a14:foregroundMark x1="26042" y1="51111" x2="35313" y2="481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309" y="4507065"/>
            <a:ext cx="3306696" cy="2454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0886" y="6488668"/>
            <a:ext cx="495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подвижных игр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951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167256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9" y="674915"/>
            <a:ext cx="816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ЗАЙЧИК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9" y="1426735"/>
            <a:ext cx="82919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Выбирают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зайчика и обступают его хороводом. Зайчик поглядывает как бы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ыпрыгнуть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 круга. А хоровод ходит, по кругу напевая: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Заинька, попляши,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Серенький, поскачи.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Кружком, бочком повернись,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Кружком, бочком повернись!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зайцу, куда выпрыгнуть,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серому, куда выскочить!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зайца – выпрыгнуть из круга.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0886" y="6488668"/>
            <a:ext cx="495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подвижных игр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55" y="3312683"/>
            <a:ext cx="1964340" cy="323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7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066315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8" y="674915"/>
            <a:ext cx="8066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9" y="1275117"/>
            <a:ext cx="80663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игры в гусей на площадке на расстояние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10-15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метров друг от друга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чертится две линии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два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«дома». В одном находятся гуси,  в другом их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«х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озяин». Между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«домами под горой» живет «волк»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водящий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Хозяин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гуси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ведут между собой диалог, известный всем: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Гуси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, гуси, </a:t>
            </a:r>
            <a:endParaRPr lang="ru-RU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Га-га-га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хотите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Да-да-да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Так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летите же домой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Серый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волк под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горой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пускает нас домой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этих слов «гуси» стараются перебежать к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хозяину», а «волк» их ловит.  Пойманный «гусь»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становится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«волком».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-10886" y="6488668"/>
            <a:ext cx="495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подвижных игр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64" y="3713013"/>
            <a:ext cx="2462150" cy="268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6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1457" y="474025"/>
            <a:ext cx="8224610" cy="5843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1457" y="602480"/>
            <a:ext cx="8217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ВЫШЛА КУРОЧКА ГУЛЯТЬ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458" y="1383191"/>
            <a:ext cx="82246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Вышла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курочка гулять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Свежей травки пощипать,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(взрослый изображает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мама-курицу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А за ней ребятки,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Желтые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цыплятки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(малыш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идет за мамой курицей и повторяет движения)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Ко-ко-ко, ко-ко-ко,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ходите далеко!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(«грозит» пальчиком)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Лапками гребите,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Зернышки ищите!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(присесть и «грести лапками»)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Съели толстого жука,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показываем,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какого жука съели)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Дождевого червяка,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(показать длинного червяка-руки в стороны)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Выпили водицы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Полное корытце!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(наклоняемся, руки отводим назад)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-10886" y="6488668"/>
            <a:ext cx="495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подвижных игр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55" y="4064001"/>
            <a:ext cx="2449755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33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066315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9" y="674915"/>
            <a:ext cx="8066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ЛОХМАТЫЙ ПЕС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275117"/>
            <a:ext cx="80663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Один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 игроков выполняет роль «собаки». Он ложится на коврик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притворяется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спящим. Остальные на цыпочках гурьбой  подходят к нему и говорят: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Вот лежит лохматый пёс,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 лапы свой, уткнувши нос.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Тихо, смирно он лежит,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Не то дремлет, не то спит.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Подойдём к нему, разбудим.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 посмотрим, что-то будет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Сказав эти слова, кто-то из детей легким движением будит собаку.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Пес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просыпается, рычит,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лает, затем пытается  догнать.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-10886" y="6488668"/>
            <a:ext cx="495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Картотека подвижных игр 2 младшая группа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87" y="4932218"/>
            <a:ext cx="2762427" cy="151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99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483</Words>
  <Application>Microsoft Office PowerPoint</Application>
  <PresentationFormat>Экран (4:3)</PresentationFormat>
  <Paragraphs>73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2022-10-03T08:44:34Z</dcterms:created>
  <dcterms:modified xsi:type="dcterms:W3CDTF">2022-10-17T05:07:07Z</dcterms:modified>
</cp:coreProperties>
</file>