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5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7C400-542A-479F-995A-A7DCEE0B4D4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C82C-A3DB-47CC-BA62-D16229644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936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7C400-542A-479F-995A-A7DCEE0B4D4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C82C-A3DB-47CC-BA62-D16229644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822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7C400-542A-479F-995A-A7DCEE0B4D4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C82C-A3DB-47CC-BA62-D16229644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07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7C400-542A-479F-995A-A7DCEE0B4D4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C82C-A3DB-47CC-BA62-D16229644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5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7C400-542A-479F-995A-A7DCEE0B4D4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C82C-A3DB-47CC-BA62-D16229644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793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7C400-542A-479F-995A-A7DCEE0B4D4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C82C-A3DB-47CC-BA62-D16229644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72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7C400-542A-479F-995A-A7DCEE0B4D4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C82C-A3DB-47CC-BA62-D16229644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617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7C400-542A-479F-995A-A7DCEE0B4D4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C82C-A3DB-47CC-BA62-D16229644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585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7C400-542A-479F-995A-A7DCEE0B4D4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C82C-A3DB-47CC-BA62-D16229644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34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7C400-542A-479F-995A-A7DCEE0B4D4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C82C-A3DB-47CC-BA62-D16229644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260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7C400-542A-479F-995A-A7DCEE0B4D4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C82C-A3DB-47CC-BA62-D16229644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29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7C400-542A-479F-995A-A7DCEE0B4D44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7C82C-A3DB-47CC-BA62-D162296440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0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5320" y="731982"/>
            <a:ext cx="7833360" cy="57318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8" t="311" r="21310" b="-311"/>
          <a:stretch/>
        </p:blipFill>
        <p:spPr>
          <a:xfrm>
            <a:off x="6056756" y="2770909"/>
            <a:ext cx="2339098" cy="36928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5581" y="861290"/>
            <a:ext cx="737061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Комочек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пуха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Длинное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ухо,</a:t>
            </a: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Прыгает ловко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Любит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морковку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(Заяц)</a:t>
            </a:r>
            <a:endParaRPr lang="ru-RU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5320" y="6463791"/>
            <a:ext cx="4263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Картотека загадок 2 младшая группа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345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"/>
            <a:ext cx="9144000" cy="684657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6883" y="525780"/>
            <a:ext cx="7833360" cy="5806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275" y="2149578"/>
            <a:ext cx="3960137" cy="41493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8254" y="990600"/>
            <a:ext cx="737061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 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Хитрая плутовка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ыжая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головка.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Хвост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пушистый, </a:t>
            </a:r>
            <a:endParaRPr lang="ru-RU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Краса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, а зовут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её...</a:t>
            </a:r>
          </a:p>
          <a:p>
            <a:r>
              <a:rPr lang="ru-RU" sz="4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ru-RU" sz="4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ru-RU" sz="4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(Лиса)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6883" y="6331480"/>
            <a:ext cx="4153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Картотека загадок 2 младшая группа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705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"/>
            <a:ext cx="9144000" cy="684657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5320" y="525780"/>
            <a:ext cx="7833360" cy="5806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31273" y="976745"/>
            <a:ext cx="386541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Кто зимой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холодной,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ходит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злой,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голодный.</a:t>
            </a:r>
          </a:p>
          <a:p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4400" b="1" i="1" dirty="0">
                <a:latin typeface="Arial" panose="020B0604020202020204" pitchFamily="34" charset="0"/>
                <a:cs typeface="Arial" panose="020B0604020202020204" pitchFamily="34" charset="0"/>
              </a:rPr>
              <a:t>Волк</a:t>
            </a:r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" t="5160" r="5624" b="4958"/>
          <a:stretch/>
        </p:blipFill>
        <p:spPr>
          <a:xfrm>
            <a:off x="4517043" y="2715682"/>
            <a:ext cx="3971637" cy="36206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5320" y="6404729"/>
            <a:ext cx="4567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Картотека загадок 2 младшая группа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264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"/>
            <a:ext cx="9144000" cy="684657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5320" y="525780"/>
            <a:ext cx="7833360" cy="5806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55320" y="990600"/>
            <a:ext cx="765740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Он в берлоге спит зимой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Под большущею сосной,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А когда придёт весна,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Просыпается от сна.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4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(Медведь)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908" y="3429000"/>
            <a:ext cx="2392508" cy="31092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5320" y="6404729"/>
            <a:ext cx="4918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Картотека загадок 2 младшая группа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512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"/>
            <a:ext cx="9144000" cy="684657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5320" y="525780"/>
            <a:ext cx="7833360" cy="5806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55320" y="990600"/>
            <a:ext cx="765740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Баба била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не разбила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Дед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ударил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не разбил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Прибежала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в дом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малышка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Вмиг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яйцо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разбила…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4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4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Мышка)</a:t>
            </a:r>
            <a:endParaRPr lang="ru-RU" sz="4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52" l="0" r="98865">
                        <a14:foregroundMark x1="69530" y1="86398" x2="84603" y2="801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510" y="3342774"/>
            <a:ext cx="2839490" cy="34542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5320" y="6404729"/>
            <a:ext cx="4245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Картотека загадок 2 младшая группа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15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29"/>
            <a:ext cx="9144000" cy="684657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5320" y="525780"/>
            <a:ext cx="7833360" cy="5806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55320" y="990600"/>
            <a:ext cx="783335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Репку дружно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тянут с грядки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Утром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в качестве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зарядки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Дедка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, бабка, кошка, внучка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Мышка 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и собака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4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(Жучка)</a:t>
            </a:r>
            <a:endParaRPr lang="ru-RU" sz="4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3" r="16540"/>
          <a:stretch/>
        </p:blipFill>
        <p:spPr>
          <a:xfrm>
            <a:off x="6336146" y="2979517"/>
            <a:ext cx="2152534" cy="33527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5319" y="6371540"/>
            <a:ext cx="4346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Картотека загадок 2 младшая группа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054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"/>
            <a:ext cx="9144000" cy="684657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5320" y="610293"/>
            <a:ext cx="7833360" cy="5806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62000" y="1010916"/>
            <a:ext cx="73706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Глазищи, усищи, хвостище,</a:t>
            </a: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А моется всех чище.</a:t>
            </a: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           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ru-RU" sz="4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4400" b="1" i="1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4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ошка</a:t>
            </a:r>
            <a:r>
              <a:rPr lang="ru-RU" sz="4400" b="1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" b="100000" l="10000" r="90000">
                        <a14:foregroundMark x1="32778" y1="26000" x2="35444" y2="35500"/>
                        <a14:foregroundMark x1="40889" y1="30667" x2="43000" y2="40500"/>
                        <a14:foregroundMark x1="31889" y1="37333" x2="34889" y2="34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088" y="3001818"/>
            <a:ext cx="5414667" cy="37225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3755" y="6448024"/>
            <a:ext cx="4429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Картотека загадок 2 младшая группа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2125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144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2022-10-04T07:50:36Z</dcterms:created>
  <dcterms:modified xsi:type="dcterms:W3CDTF">2022-10-17T04:56:52Z</dcterms:modified>
</cp:coreProperties>
</file>