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176143-01DC-4ECA-AA4B-51398E5F7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4EFD0D-FC9A-442F-ADDC-9596E1527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9D45BB-F81B-485D-92CF-05E3DD7BC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447CC9-C6DF-4046-9659-A528A8D7B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EB50C9-BE36-437A-A2FB-74E94A7C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3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1A42D1-983B-472A-B3C1-376B298C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505001-4921-4EA6-AD8D-D4ECF4959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C1D545-DB4B-4532-BA1E-1AC507179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C9248F-5033-4DCC-B852-3C54493E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0C606-D112-4AA0-B54A-354BAA494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BCE2DB-A948-4820-ACA2-B80DFE923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857444-DFD9-4AF0-873F-57D7E7965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EB9968-DD5D-460F-9FDD-652638CE1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55AA97-8279-4883-98AC-3A0179E2B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FD3EA1-3B4F-4D0E-AFBA-F877106F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8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C4A86-6BFB-45F3-B3C7-ADD675E10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C68679-923B-466A-BCBB-1FD9A709A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9259BB-4EDD-4ABA-92FE-51F7B9D4C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8E5524-BEDC-4F4B-8BD1-9E7DA348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14D21D-3574-4C22-80B2-73408F50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217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3DA96-C292-452B-A1F1-DDBEC9D6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47994E-C33E-461F-A074-26C7AAA49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C70E80-ABB5-4993-9D66-7241D03CA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718579-CE2D-432E-9F66-2979F156E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D88EE9-BB22-4B0A-BFA4-563AB683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92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AEA42-273F-4786-9DA7-C8957A17E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510409-6F5C-4036-BD05-853412242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C4FE9B-222A-4E7E-A155-2BA832A90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739934-083C-459B-9872-2CA2DE500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7DB1DC-C1A3-48B4-A023-E2C0D1E92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0C72DD-1347-4C09-8F6E-A984F6020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06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CACAE-5472-4A69-9132-1831336C9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85D83B-28EB-4D48-95E1-56F1CC7D5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656C38-0BD2-4A5D-85C3-35C538BFB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A35946-B879-4263-AEE9-5DA50A2CF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A869F48-FB62-4817-9944-FBC28ECBB1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123B43-7EF2-4B2D-B69D-1F1A8434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FD9E4F7-FC51-4069-ABDF-86342F4AD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7A2EB6A-8F23-44FE-9ECA-094B34A6C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7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E414B-31B8-45A2-8ACD-F43F79118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635405-8807-44E6-89FE-89494FB93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D07ED3-9D35-45C1-A572-5C377C034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AC634C-1462-4F34-805F-E535CD7B1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3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075442-020C-47FA-963E-72B40C1C6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4A90919-2333-4D59-9391-1951FF3DD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64D30E-1A62-49AC-B050-CBFB5171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67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4F050-C142-4305-A148-55D5C55B2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2B7A0F-C089-419A-88D1-0C1D7A086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8B722E-2835-42BB-9D92-4994F8B3D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421E92-6C34-45E6-8285-435A63C3F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B093FE-57C4-41E9-B9DB-E1FAC94FC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CA5A14-49C1-4F8B-8C75-B89AB0D45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45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875200-4B12-4497-BBCD-B3282EEAE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94BAF9-E93C-4597-8F09-868436E36A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5ABE6A-E68B-40A7-81B5-BE058B515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E9912E-928C-4DCF-9F29-1EC3CF003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9C988C-8933-44D5-9DB2-B608CDBA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74B1E4-31BD-4DCA-AABC-7C499C34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9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E02A1-6140-4B25-A378-513BEB9BB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D53A80-085D-4A9A-B6DE-693DDF731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8D039F-3949-45CF-9F60-419C8DF238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5B81C-5183-468A-B543-5F2B85F313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8417D2-A7A4-4125-82BD-FE00DB2D9C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AB49F9-BE5B-4ADE-BC83-CCCD7EFEB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7409D-2792-4935-BCFB-68C12DF93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3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D6C3C0D-0D25-4A37-BEC6-3CDE25881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7ABE33-2377-4D61-BEA6-10E51A1D8E85}"/>
              </a:ext>
            </a:extLst>
          </p:cNvPr>
          <p:cNvSpPr/>
          <p:nvPr/>
        </p:nvSpPr>
        <p:spPr>
          <a:xfrm>
            <a:off x="714375" y="1767186"/>
            <a:ext cx="1035843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 планетарию гулять»</a:t>
            </a:r>
          </a:p>
        </p:txBody>
      </p:sp>
    </p:spTree>
    <p:extLst>
      <p:ext uri="{BB962C8B-B14F-4D97-AF65-F5344CB8AC3E}">
        <p14:creationId xmlns:p14="http://schemas.microsoft.com/office/powerpoint/2010/main" val="1973137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6D17CB63-3BF2-4BCC-8AA8-F917678D9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600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40205841-C2B6-4813-ACC0-F5DFF3733E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1" b="10967"/>
          <a:stretch/>
        </p:blipFill>
        <p:spPr bwMode="auto">
          <a:xfrm>
            <a:off x="414338" y="0"/>
            <a:ext cx="11634787" cy="697772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45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980664A-6B88-4394-A89A-47B8754FF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9" y="0"/>
            <a:ext cx="11358562" cy="68580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451814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D1954758-84DE-474E-B359-70802259B8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r="7773" b="547"/>
          <a:stretch/>
        </p:blipFill>
        <p:spPr bwMode="auto">
          <a:xfrm>
            <a:off x="1" y="5718"/>
            <a:ext cx="12192000" cy="685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771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E623AF77-EDDF-422C-A92D-4289CE9F7C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0" t="9047" r="5469" b="13333"/>
          <a:stretch/>
        </p:blipFill>
        <p:spPr bwMode="auto">
          <a:xfrm>
            <a:off x="135731" y="26899"/>
            <a:ext cx="11920538" cy="680420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08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E34CEE1A-E224-4B51-8833-4C96B5BAB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662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73FB7400-C9E2-414E-B17A-057FF9F8F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31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>
            <a:extLst>
              <a:ext uri="{FF2B5EF4-FFF2-40B4-BE49-F238E27FC236}">
                <a16:creationId xmlns:a16="http://schemas.microsoft.com/office/drawing/2014/main" id="{591CC96C-5E8D-4A10-9B7F-B587EACB5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981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C7694A73-8816-4614-96B3-5ED154B15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19981">
            <a:off x="2019951" y="-546853"/>
            <a:ext cx="7807492" cy="806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262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B2ED28E3-45AD-4EB4-8AB1-AB0CBC924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9" y="0"/>
            <a:ext cx="70437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51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6FF6A82-055A-48B3-AEC1-8A5BAA9A5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b="15201"/>
          <a:stretch/>
        </p:blipFill>
        <p:spPr bwMode="auto">
          <a:xfrm>
            <a:off x="271462" y="0"/>
            <a:ext cx="11649075" cy="698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46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380938E-38FA-4F01-9767-98B3D4CF4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3" y="0"/>
            <a:ext cx="1197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9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A7253C3-3AA8-4A88-93AC-80A6493635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" t="15126" b="11344"/>
          <a:stretch/>
        </p:blipFill>
        <p:spPr bwMode="auto">
          <a:xfrm>
            <a:off x="-15361" y="0"/>
            <a:ext cx="1220736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643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DEA1FD01-7F18-43F7-A37F-5663F579A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760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9FB9646F-F61E-4EC3-B807-92C6FE622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15425" cy="6858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228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0E54E47-018B-4BE8-8972-5F84363CC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75" y="0"/>
            <a:ext cx="9112250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66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D2C951FA-8B17-4F9B-8446-E5AC8C0A3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0"/>
            <a:ext cx="8966200" cy="6858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759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4F320D44-9552-4A36-82C5-DCD6E951E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0"/>
            <a:ext cx="8305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77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</Words>
  <Application>Microsoft Office PowerPoint</Application>
  <PresentationFormat>Широкоэкранный</PresentationFormat>
  <Paragraphs>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Шингаева</dc:creator>
  <cp:lastModifiedBy>Мария Шингаева</cp:lastModifiedBy>
  <cp:revision>1</cp:revision>
  <dcterms:created xsi:type="dcterms:W3CDTF">2022-04-07T17:49:06Z</dcterms:created>
  <dcterms:modified xsi:type="dcterms:W3CDTF">2022-04-07T18:28:04Z</dcterms:modified>
</cp:coreProperties>
</file>