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-9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3017"/>
            <a:ext cx="7358063" cy="2304256"/>
          </a:xfrm>
        </p:spPr>
        <p:txBody>
          <a:bodyPr/>
          <a:lstStyle/>
          <a:p>
            <a:r>
              <a:rPr lang="ru-RU" b="1" i="1" dirty="0" smtClean="0">
                <a:latin typeface="Book Antiqua" panose="02040602050305030304" pitchFamily="18" charset="0"/>
              </a:rPr>
              <a:t>Использование </a:t>
            </a:r>
            <a:r>
              <a:rPr lang="ru-RU" b="1" i="1" dirty="0" err="1" smtClean="0">
                <a:latin typeface="Book Antiqua" panose="02040602050305030304" pitchFamily="18" charset="0"/>
              </a:rPr>
              <a:t>квест</a:t>
            </a:r>
            <a:r>
              <a:rPr lang="ru-RU" b="1" i="1" dirty="0" smtClean="0">
                <a:latin typeface="Book Antiqua" panose="02040602050305030304" pitchFamily="18" charset="0"/>
              </a:rPr>
              <a:t> – технологии в работе с дошкольниками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4309070"/>
          </a:xfrm>
        </p:spPr>
        <p:txBody>
          <a:bodyPr/>
          <a:lstStyle/>
          <a:p>
            <a:pPr algn="l"/>
            <a:r>
              <a:rPr lang="ru-RU" sz="2400" dirty="0" smtClean="0">
                <a:latin typeface="Book Antiqua" panose="02040602050305030304" pitchFamily="18" charset="0"/>
              </a:rPr>
              <a:t>Цель мастер-класса: </a:t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000" dirty="0" smtClean="0">
                <a:latin typeface="Book Antiqua" panose="02040602050305030304" pitchFamily="18" charset="0"/>
              </a:rPr>
              <a:t>- поделиться имеющимся опытом использования </a:t>
            </a:r>
            <a:r>
              <a:rPr lang="ru-RU" sz="2000" dirty="0" err="1" smtClean="0">
                <a:latin typeface="Book Antiqua" panose="02040602050305030304" pitchFamily="18" charset="0"/>
              </a:rPr>
              <a:t>квест</a:t>
            </a:r>
            <a:r>
              <a:rPr lang="ru-RU" sz="2000" dirty="0" smtClean="0">
                <a:latin typeface="Book Antiqua" panose="02040602050305030304" pitchFamily="18" charset="0"/>
              </a:rPr>
              <a:t> – технологии в работе с детьми </a:t>
            </a:r>
            <a:r>
              <a:rPr lang="ru-RU" sz="2000" dirty="0" smtClean="0">
                <a:latin typeface="Book Antiqua" panose="02040602050305030304" pitchFamily="18" charset="0"/>
              </a:rPr>
              <a:t>дошкольного </a:t>
            </a:r>
            <a:r>
              <a:rPr lang="ru-RU" sz="2000" dirty="0" smtClean="0">
                <a:latin typeface="Book Antiqua" panose="02040602050305030304" pitchFamily="18" charset="0"/>
              </a:rPr>
              <a:t>возраста.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Задачи: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- конкретизировать представления педагогов о принципах организации и содержании </a:t>
            </a:r>
            <a:r>
              <a:rPr lang="ru-RU" sz="2000" dirty="0" err="1">
                <a:latin typeface="Book Antiqua" panose="02040602050305030304" pitchFamily="18" charset="0"/>
              </a:rPr>
              <a:t>квест</a:t>
            </a:r>
            <a:r>
              <a:rPr lang="ru-RU" sz="2000" dirty="0">
                <a:latin typeface="Book Antiqua" panose="02040602050305030304" pitchFamily="18" charset="0"/>
              </a:rPr>
              <a:t> – игры;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- предложить практические рекомендации, направленные на </a:t>
            </a:r>
            <a:r>
              <a:rPr lang="ru-RU" sz="2000" dirty="0" smtClean="0">
                <a:latin typeface="Book Antiqua" panose="02040602050305030304" pitchFamily="18" charset="0"/>
              </a:rPr>
              <a:t>использование </a:t>
            </a:r>
            <a:r>
              <a:rPr lang="ru-RU" sz="2000" dirty="0" err="1">
                <a:latin typeface="Book Antiqua" panose="02040602050305030304" pitchFamily="18" charset="0"/>
              </a:rPr>
              <a:t>квест</a:t>
            </a:r>
            <a:r>
              <a:rPr lang="ru-RU" sz="2000" dirty="0">
                <a:latin typeface="Book Antiqua" panose="02040602050305030304" pitchFamily="18" charset="0"/>
              </a:rPr>
              <a:t> – </a:t>
            </a:r>
            <a:r>
              <a:rPr lang="ru-RU" sz="2000" dirty="0" smtClean="0">
                <a:latin typeface="Book Antiqua" panose="02040602050305030304" pitchFamily="18" charset="0"/>
              </a:rPr>
              <a:t>технологии.</a:t>
            </a:r>
            <a:r>
              <a:rPr lang="ru-RU" sz="2000" dirty="0">
                <a:latin typeface="Book Antiqua" panose="02040602050305030304" pitchFamily="18" charset="0"/>
              </a:rPr>
              <a:t/>
            </a:r>
            <a:br>
              <a:rPr lang="ru-RU" sz="2000" dirty="0">
                <a:latin typeface="Book Antiqua" panose="02040602050305030304" pitchFamily="18" charset="0"/>
              </a:rPr>
            </a:br>
            <a:endParaRPr lang="ru-RU" sz="1800" dirty="0" smtClean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348880"/>
            <a:ext cx="7272808" cy="377728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Book Antiqua" panose="02040602050305030304" pitchFamily="18" charset="0"/>
              </a:rPr>
              <a:t>Каждый педагог </a:t>
            </a:r>
            <a:r>
              <a:rPr lang="ru-RU" sz="2400" dirty="0">
                <a:latin typeface="Book Antiqua" panose="02040602050305030304" pitchFamily="18" charset="0"/>
              </a:rPr>
              <a:t>обязательно ищет ответы на вопросы:</a:t>
            </a:r>
          </a:p>
          <a:p>
            <a:pPr marL="0" indent="0">
              <a:buNone/>
            </a:pPr>
            <a:r>
              <a:rPr lang="ru-RU" sz="2400" dirty="0">
                <a:latin typeface="Book Antiqua" panose="02040602050305030304" pitchFamily="18" charset="0"/>
              </a:rPr>
              <a:t>•	Как заинтересовать ребенка игрой?</a:t>
            </a:r>
          </a:p>
          <a:p>
            <a:pPr marL="0" indent="0">
              <a:buNone/>
            </a:pPr>
            <a:r>
              <a:rPr lang="ru-RU" sz="2400" dirty="0">
                <a:latin typeface="Book Antiqua" panose="02040602050305030304" pitchFamily="18" charset="0"/>
              </a:rPr>
              <a:t>•	Как интересно и доступно донести до него новые знания?</a:t>
            </a:r>
          </a:p>
          <a:p>
            <a:pPr marL="0" indent="0">
              <a:buNone/>
            </a:pPr>
            <a:r>
              <a:rPr lang="ru-RU" sz="2400" dirty="0" smtClean="0">
                <a:latin typeface="Book Antiqua" panose="02040602050305030304" pitchFamily="18" charset="0"/>
              </a:rPr>
              <a:t>•</a:t>
            </a:r>
            <a:r>
              <a:rPr lang="ru-RU" sz="2400" dirty="0">
                <a:latin typeface="Book Antiqua" panose="02040602050305030304" pitchFamily="18" charset="0"/>
              </a:rPr>
              <a:t>	Как создать для ребенка ситуацию успеха и веру в свои силы?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45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0" y="3277190"/>
            <a:ext cx="3035738" cy="202382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24" y="3630893"/>
            <a:ext cx="2736304" cy="18242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966597"/>
            <a:ext cx="2736304" cy="18242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001482" cy="20162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64886" y="2636912"/>
            <a:ext cx="1262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 лесу, роще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2790800"/>
            <a:ext cx="276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 кабинете педагога психолога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301208"/>
            <a:ext cx="2643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 кабинете учителя-логопеда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333548" y="5517232"/>
            <a:ext cx="1917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 музыкальном зале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60848"/>
            <a:ext cx="3137824" cy="20918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53136"/>
            <a:ext cx="3137824" cy="2091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24536"/>
            <a:ext cx="3137316" cy="20915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26670"/>
            <a:ext cx="38884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8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636912"/>
            <a:ext cx="6577442" cy="2206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Спасибо за внимание! 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             Благодарю за сотрудничество! 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                                           Творческих успехов!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9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148</TotalTime>
  <Words>47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лица</vt:lpstr>
      <vt:lpstr>Использование квест – технологии в работе с дошкольниками</vt:lpstr>
      <vt:lpstr>Цель мастер-класса:  - поделиться имеющимся опытом использования квест – технологии в работе с детьми дошкольного возраста. Задачи: - конкретизировать представления педагогов о принципах организации и содержании квест – игры; - предложить практические рекомендации, направленные на использование квест – технологии.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Admin</cp:lastModifiedBy>
  <cp:revision>13</cp:revision>
  <dcterms:created xsi:type="dcterms:W3CDTF">2016-05-11T09:30:30Z</dcterms:created>
  <dcterms:modified xsi:type="dcterms:W3CDTF">2018-10-25T16:42:16Z</dcterms:modified>
</cp:coreProperties>
</file>