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75" r:id="rId10"/>
    <p:sldId id="276" r:id="rId11"/>
    <p:sldId id="278" r:id="rId12"/>
    <p:sldId id="263" r:id="rId13"/>
    <p:sldId id="264" r:id="rId14"/>
    <p:sldId id="277" r:id="rId15"/>
    <p:sldId id="265" r:id="rId16"/>
    <p:sldId id="266" r:id="rId17"/>
    <p:sldId id="267" r:id="rId18"/>
    <p:sldId id="268" r:id="rId19"/>
    <p:sldId id="269" r:id="rId20"/>
    <p:sldId id="279" r:id="rId21"/>
    <p:sldId id="270" r:id="rId22"/>
    <p:sldId id="272" r:id="rId23"/>
    <p:sldId id="273" r:id="rId24"/>
    <p:sldId id="280" r:id="rId25"/>
    <p:sldId id="282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75000"/>
                <a:alpha val="67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ru-RU" dirty="0" smtClean="0"/>
              <a:t>Тема: «Легкая атлетика- королева спорта»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877272"/>
            <a:ext cx="5508104" cy="1152128"/>
          </a:xfrm>
        </p:spPr>
        <p:txBody>
          <a:bodyPr>
            <a:normAutofit/>
          </a:bodyPr>
          <a:lstStyle/>
          <a:p>
            <a:pPr algn="l"/>
            <a:r>
              <a:rPr lang="ru-RU" altLang="ru-RU" sz="2000" i="1" smtClean="0">
                <a:solidFill>
                  <a:schemeClr val="tx1"/>
                </a:solidFill>
              </a:rPr>
              <a:t>Выполнил</a:t>
            </a:r>
            <a:r>
              <a:rPr lang="ru-RU" altLang="ru-RU" sz="2000" i="1" dirty="0" smtClean="0">
                <a:solidFill>
                  <a:schemeClr val="tx1"/>
                </a:solidFill>
              </a:rPr>
              <a:t>а</a:t>
            </a:r>
            <a:endParaRPr lang="ru-RU" altLang="ru-RU" sz="2000" i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i="1" dirty="0" smtClean="0">
                <a:solidFill>
                  <a:schemeClr val="tx1"/>
                </a:solidFill>
              </a:rPr>
              <a:t>Петченко Александра</a:t>
            </a:r>
          </a:p>
          <a:p>
            <a:endParaRPr lang="ru-RU" dirty="0"/>
          </a:p>
        </p:txBody>
      </p:sp>
      <p:pic>
        <p:nvPicPr>
          <p:cNvPr id="18434" name="Picture 2" descr="http://storage.inovaco.ru/media/cache/b6/3f/3c/a5/1c/d8/b63f3ca51cd8b36fb24b6190aac0bb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3" y="1844824"/>
            <a:ext cx="3456384" cy="34563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3096344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Современная же история легкой атлетики берет начало с соревнований в беге на дистанцию около 2 км учащимися колледжа в г. Регби (Великобритания) в 1837 г.</a:t>
            </a:r>
          </a:p>
          <a:p>
            <a:pPr algn="ctr">
              <a:buNone/>
            </a:pPr>
            <a:r>
              <a:rPr lang="ru-RU" dirty="0" smtClean="0"/>
              <a:t>Позднее в программу соревнований стали включать бег на короткие дистанции, бег с препятствиями, метание тяжести, прыжки в длину и высоту с разбега. </a:t>
            </a:r>
          </a:p>
          <a:p>
            <a:endParaRPr lang="ru-RU" dirty="0"/>
          </a:p>
        </p:txBody>
      </p:sp>
      <p:pic>
        <p:nvPicPr>
          <p:cNvPr id="34818" name="Picture 2" descr="Легкая атлетика - online presentation"/>
          <p:cNvPicPr>
            <a:picLocks noChangeAspect="1" noChangeArrowheads="1"/>
          </p:cNvPicPr>
          <p:nvPr/>
        </p:nvPicPr>
        <p:blipFill>
          <a:blip r:embed="rId2" cstate="print"/>
          <a:srcRect l="2394" t="3629" r="3032" b="2074"/>
          <a:stretch>
            <a:fillRect/>
          </a:stretch>
        </p:blipFill>
        <p:spPr bwMode="auto">
          <a:xfrm>
            <a:off x="1619672" y="3284984"/>
            <a:ext cx="5688632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4664"/>
            <a:ext cx="8712968" cy="309634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В 1865 году основан Лондонский атлетический клуб, который занимался популяризацией легкой атлетики. </a:t>
            </a:r>
          </a:p>
          <a:p>
            <a:pPr algn="ctr"/>
            <a:r>
              <a:rPr lang="ru-RU" dirty="0" smtClean="0"/>
              <a:t>В 1880 году была организована любительская атлетическая ассоциация, объединившая в себе все легкоатлетические организации Британской империи. </a:t>
            </a:r>
          </a:p>
          <a:p>
            <a:endParaRPr lang="ru-RU" dirty="0"/>
          </a:p>
        </p:txBody>
      </p:sp>
      <p:sp>
        <p:nvSpPr>
          <p:cNvPr id="35842" name="AutoShape 2" descr="В 1865 году основан Лондонский атлетический клуб, который занимался популяризацией легкой атлетики. В 1880 году была организована любительская атлетическая ассоциация, объединившая в себе все легкоатлетические организации Британской империи. Бурное развитие лёгкой атлетики связано с олимпийскими играми (1896 г.), в которых ей отвели наибольшее место.    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img6.jpg"/>
          <p:cNvPicPr>
            <a:picLocks noChangeAspect="1"/>
          </p:cNvPicPr>
          <p:nvPr/>
        </p:nvPicPr>
        <p:blipFill>
          <a:blip r:embed="rId2" cstate="print"/>
          <a:srcRect l="42913" t="10101" r="1569" b="20600"/>
          <a:stretch>
            <a:fillRect/>
          </a:stretch>
        </p:blipFill>
        <p:spPr>
          <a:xfrm>
            <a:off x="2339752" y="3501008"/>
            <a:ext cx="4536504" cy="3185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Правила легкой атлетики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 Победителем в легкоатлетических соревнованиях считается спортсмен или команда, показавшие наилучший результат в финальных забегах или финальных попытках технических дисциплин. </a:t>
            </a:r>
          </a:p>
          <a:p>
            <a:r>
              <a:rPr lang="ru-RU" dirty="0" smtClean="0"/>
              <a:t>Беговые виды лёгкой атлетики, как правило, разбиваются на несколько этапов: квалификация; ¼ финала; ½ финала; финал. </a:t>
            </a:r>
          </a:p>
          <a:p>
            <a:r>
              <a:rPr lang="ru-RU" dirty="0" smtClean="0"/>
              <a:t>Количество участников соревнований определяется регламентом соревнований, при этом мужчины и женщины не участвуют в общих стартах.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Стадион для легкой атлетики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8820472" cy="33843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Бывают открытыми и закрытыми. Открытый стадион состоит из овальной 400 метровой дорожки, которая в свою очередь поделена на 8 или 9 дорожек, а также секторов для технических дисциплин. Зачастую соревнования по метанию копья или молота выносят за пределы стадиона, делается это по соображениям безопасности. 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manezhi_moskvy_i_sankt_peterbur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3475830"/>
            <a:ext cx="4883943" cy="3382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Закрытые стадионы (манежи) отличаются от открытых, более короткой дорожкой (200 м.) и числом дорожек на которые она поделена (4-6 шт.). </a:t>
            </a:r>
            <a:endParaRPr lang="ru-RU" dirty="0"/>
          </a:p>
        </p:txBody>
      </p:sp>
      <p:pic>
        <p:nvPicPr>
          <p:cNvPr id="36866" name="Picture 2" descr="Состоялись первые соревнования на обновленном стадионе &quot;Скиф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708920"/>
            <a:ext cx="6563416" cy="3685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15200" cy="922114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Виды легкой атлетики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5724128" cy="573325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i="1" dirty="0" smtClean="0"/>
              <a:t>Спортивная ходьба </a:t>
            </a:r>
            <a:r>
              <a:rPr lang="ru-RU" dirty="0" smtClean="0"/>
              <a:t>– легкоатлетическая дисциплина, которая отличается от беговых видов тем, что у спортсмена должен быть постоянный контакт ноги с землей. Соревнования по спортивной ходьбе проводятся на дорожке (10 000 м., 20 000 м., 30 000 м., 50 000 м.) или шоссе (20 000 м. и 50 000 м.). </a:t>
            </a:r>
          </a:p>
          <a:p>
            <a:endParaRPr lang="ru-RU" dirty="0"/>
          </a:p>
        </p:txBody>
      </p:sp>
      <p:sp>
        <p:nvSpPr>
          <p:cNvPr id="9218" name="AutoShape 2" descr="Спортивная ходьба на 50 километров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1200px-Osaka07_D8M_Antti_Kemp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1484784"/>
            <a:ext cx="3096344" cy="46341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/>
              <a:t>Бег</a:t>
            </a:r>
            <a:r>
              <a:rPr lang="ru-RU" dirty="0" smtClean="0"/>
              <a:t> – один из самых старых видов спорта, по которому были утверждены официальные правила соревнований, был включен в программу с самых первых Олимпийских игр современности 1896 года. Бег в легкой атлетике представлен следующими видами: спринт, бег на средние дистанции,  бег на длинные дистанции, барьерный бег, эстафета.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38132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Виды бега в легкой атлетике: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Бег на короткие дистанции (100 м, 200 м, 400 м), к нестандартным дистанциям можно отнести 30 м, 60 м, 300 м.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Бег на средние дистанции (800 м, 1500 м, 3000 м), дополнительно можно выделить 600, 1000, 1610 м (миля), 2000 м.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Бег на длинные дистанции (5000 м, 10000 м, 42195 м).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Бег с препятствиями (стипль-чез) 2000 м в манеже и 3000 м на открытом стадионе.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Бег с барьерами (женщины – 100 м, мужчины – 110 м, 400 м).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Эстафетный бег (4×100 метров, 4×400 метров).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Прыжки подразделяются 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852936"/>
            <a:ext cx="28803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Вертикальные (прыжки в высоту и прыжки с шестом)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580112" y="2924944"/>
            <a:ext cx="28803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Горизонтальные (прыжок в длину и тройной прыжок). 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6228184" y="1556792"/>
            <a:ext cx="720080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1691680" y="1556792"/>
            <a:ext cx="720080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7"/>
            <a:ext cx="8507288" cy="36724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/>
              <a:t>Метания</a:t>
            </a:r>
            <a:r>
              <a:rPr lang="ru-RU" dirty="0" smtClean="0"/>
              <a:t> – это упражнения легкоатлетов, требующие «взрывных» мышечных усилий. Целью в данном виде является перемещение снаряда на максимальное расстояние от спортсмена. </a:t>
            </a:r>
          </a:p>
          <a:p>
            <a:endParaRPr lang="ru-RU" dirty="0"/>
          </a:p>
        </p:txBody>
      </p:sp>
      <p:pic>
        <p:nvPicPr>
          <p:cNvPr id="5122" name="Picture 2" descr="Техника метания ди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996952"/>
            <a:ext cx="4739680" cy="3554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8820472" cy="266429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      </a:t>
            </a:r>
            <a:r>
              <a:rPr lang="ru-RU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Легкая атлетика </a:t>
            </a:r>
            <a:r>
              <a:rPr lang="ru-RU" dirty="0" smtClean="0"/>
              <a:t>– это олимпийский вид спорта, который включает в себя беговые виды, спортивную ходьбу, многоборья, пробеги, кроссы и технические виды. </a:t>
            </a:r>
            <a:endParaRPr lang="ru-RU" dirty="0"/>
          </a:p>
        </p:txBody>
      </p:sp>
      <p:sp>
        <p:nvSpPr>
          <p:cNvPr id="17410" name="AutoShape 2" descr="Легкая атлет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Легкая атлет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Легкая атлет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852936"/>
            <a:ext cx="5607797" cy="3732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Виды метания в легкой атлетике: 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496944" cy="504056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Бросок гранаты или мяча, вес гранаты – 700 г для мужчин, женщины и юноши среднего возраста метают гранату весом 500 г. Мячи имеют вес 155-160 г.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Толкание ядра, мужское ядро весит 7,260 кг, а женское – 4 кг.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Метание молота, мужской молот весит 7,260 кг, а женский – 4 кг.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Метание диска, мужской диск весит 2 кг, женский – 1 кг.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Метание копья. Мужское копье весит 800 г и имеет длину 260-270 см, женское соответственно 600 г и 220-230 см.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Многоборья</a:t>
            </a:r>
            <a:r>
              <a:rPr lang="ru-RU" dirty="0" smtClean="0"/>
              <a:t> – спортивная дисциплина, включающая в себя соревнования в нескольких дисциплинах одного или разных видов спорта. </a:t>
            </a:r>
          </a:p>
          <a:p>
            <a:endParaRPr lang="ru-RU" dirty="0"/>
          </a:p>
        </p:txBody>
      </p:sp>
      <p:sp>
        <p:nvSpPr>
          <p:cNvPr id="4098" name="AutoShape 2" descr="1-2 декабря в Рыбинске пройдут многобор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Многоборье. История многоборья. Виды многоборья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загружен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3356992"/>
            <a:ext cx="6038832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/>
          <a:lstStyle/>
          <a:p>
            <a:pPr algn="ctr"/>
            <a:r>
              <a:rPr lang="ru-RU" dirty="0" smtClean="0"/>
              <a:t>К циклическим видам легкой атлетики относятся: спортивная ходьба, спринт, бег на средние и длинные дистанции. </a:t>
            </a:r>
          </a:p>
          <a:p>
            <a:pPr algn="ctr"/>
            <a:r>
              <a:rPr lang="ru-RU" dirty="0" smtClean="0"/>
              <a:t>К техническим видам легкой атлетики относятся: метания, вертикальные и горизонтальные прыжки </a:t>
            </a:r>
          </a:p>
          <a:p>
            <a:pPr algn="ctr"/>
            <a:endParaRPr lang="ru-RU" dirty="0"/>
          </a:p>
        </p:txBody>
      </p:sp>
      <p:pic>
        <p:nvPicPr>
          <p:cNvPr id="2050" name="Picture 2" descr="V'LEX: Метание коп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717032"/>
            <a:ext cx="4235624" cy="2954348"/>
          </a:xfrm>
          <a:prstGeom prst="rect">
            <a:avLst/>
          </a:prstGeom>
          <a:noFill/>
        </p:spPr>
      </p:pic>
      <p:pic>
        <p:nvPicPr>
          <p:cNvPr id="2052" name="Picture 4" descr="Виды спорта, преимущественно развивающие выносливость. Спортивная ходьба |  Спортивные стать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89040"/>
            <a:ext cx="3754388" cy="2583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Чемпионаты по легкой атлетике </a:t>
            </a:r>
            <a:endParaRPr lang="ru-RU" sz="3600" b="1" cap="all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5373216"/>
          </a:xfrm>
        </p:spPr>
        <p:txBody>
          <a:bodyPr>
            <a:normAutofit/>
          </a:bodyPr>
          <a:lstStyle/>
          <a:p>
            <a:r>
              <a:rPr lang="ru-RU" dirty="0" smtClean="0"/>
              <a:t>Летние Олимпийские игры. </a:t>
            </a:r>
          </a:p>
          <a:p>
            <a:r>
              <a:rPr lang="ru-RU" dirty="0" smtClean="0"/>
              <a:t>Чемпионат мира по лёгкой атлетике — проводится с 1983 года, раз в два года по нечётным годам. </a:t>
            </a:r>
          </a:p>
          <a:p>
            <a:r>
              <a:rPr lang="ru-RU" dirty="0" smtClean="0"/>
              <a:t>Чемпионат мира в помещении — проводится с 1985 года, раз в два года по чётным годам. </a:t>
            </a:r>
          </a:p>
          <a:p>
            <a:r>
              <a:rPr lang="ru-RU" dirty="0" smtClean="0"/>
              <a:t>Чемпионат Европы по лёгкой атлетике — проводится с 1934 года, раз в два года.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568952" cy="61206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Чемпионат мира среди юниоров — проводится раз в два года, начиная с 1986 года. К участию допускаются спортсмены не старше 19 лет. </a:t>
            </a:r>
          </a:p>
          <a:p>
            <a:r>
              <a:rPr lang="ru-RU" dirty="0" smtClean="0"/>
              <a:t>Чемпионат мира среди юношей и девушек — проводятся раз в два года, начиная с 1999 года. К участию допускаются спортсмены, которым в год соревнования исполнится 16 и 17 лет. </a:t>
            </a:r>
          </a:p>
          <a:p>
            <a:r>
              <a:rPr lang="ru-RU" dirty="0" smtClean="0"/>
              <a:t>Чемпионат Европы в помещении — проводится с 1966 года, раз в два года по нечётным годам. Очередной чемпионат прошёл в 2015 году в Праге.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363272" cy="5001419"/>
          </a:xfrm>
        </p:spPr>
        <p:txBody>
          <a:bodyPr/>
          <a:lstStyle/>
          <a:p>
            <a:r>
              <a:rPr lang="ru-RU" dirty="0" smtClean="0"/>
              <a:t>Континентальный кубок ИААФ  — проводится раз в четыре года. Очередной Кубок прошёл в 2014 году в </a:t>
            </a:r>
            <a:r>
              <a:rPr lang="ru-RU" dirty="0" err="1" smtClean="0"/>
              <a:t>Маракеше</a:t>
            </a:r>
            <a:r>
              <a:rPr lang="ru-RU" dirty="0" smtClean="0"/>
              <a:t> (Марокко). </a:t>
            </a:r>
          </a:p>
          <a:p>
            <a:r>
              <a:rPr lang="ru-RU" dirty="0" smtClean="0"/>
              <a:t>Чемпионат мира по бегу по пересечённой местности – проводится раз в два года. </a:t>
            </a:r>
          </a:p>
          <a:p>
            <a:r>
              <a:rPr lang="ru-RU" dirty="0" smtClean="0"/>
              <a:t>Кубок мира по спортивной ходьбе — проводится каждые два года.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Заключение</a:t>
            </a:r>
            <a:endParaRPr lang="ru-RU" sz="4800" b="1" cap="all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Легкая атлетика представлена на летних олимпийских играх как один из самых главных видов спортивных состязаний. По зрелищности и накалу страстей этот вид спорта может дать фору многим более затратным видам спортивных соревнований.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Легкую атлетику принято называть </a:t>
            </a:r>
            <a:r>
              <a:rPr lang="ru-RU" b="1" dirty="0" smtClean="0"/>
              <a:t>королевой спорта</a:t>
            </a:r>
            <a:r>
              <a:rPr lang="ru-RU" dirty="0" smtClean="0"/>
              <a:t>, потому что она является одним из самых массовых видов спорта и в её дисциплинах всегда разыгрывалось наибольшее количество медалей на Олимпийских играх.  </a:t>
            </a:r>
          </a:p>
          <a:p>
            <a:endParaRPr lang="ru-RU" dirty="0"/>
          </a:p>
        </p:txBody>
      </p:sp>
      <p:sp>
        <p:nvSpPr>
          <p:cNvPr id="16386" name="AutoShape 2" descr="Легкая атлетика: виды, история, правила﻿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Легкая атлетика: виды, история, правила﻿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Легкая атлетика: виды, история, правила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81128"/>
            <a:ext cx="3131840" cy="2016224"/>
          </a:xfrm>
          <a:prstGeom prst="rect">
            <a:avLst/>
          </a:prstGeom>
          <a:noFill/>
        </p:spPr>
      </p:pic>
      <p:pic>
        <p:nvPicPr>
          <p:cNvPr id="16394" name="Picture 10" descr="Легкая атлетика: виды, история, правила﻿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0264" y="4581128"/>
            <a:ext cx="3263736" cy="1988840"/>
          </a:xfrm>
          <a:prstGeom prst="rect">
            <a:avLst/>
          </a:prstGeom>
          <a:noFill/>
        </p:spPr>
      </p:pic>
      <p:pic>
        <p:nvPicPr>
          <p:cNvPr id="16392" name="Picture 8" descr="Олимпийские игры: Летние виды спорта - Легкая атлети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797152"/>
            <a:ext cx="2975057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AAF"/>
          <p:cNvPicPr>
            <a:picLocks noChangeAspect="1" noChangeArrowheads="1"/>
          </p:cNvPicPr>
          <p:nvPr/>
        </p:nvPicPr>
        <p:blipFill>
          <a:blip r:embed="rId2" cstate="print"/>
          <a:srcRect t="24328"/>
          <a:stretch>
            <a:fillRect/>
          </a:stretch>
        </p:blipFill>
        <p:spPr bwMode="auto">
          <a:xfrm>
            <a:off x="2051720" y="4079034"/>
            <a:ext cx="4896544" cy="27789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Федерации легкой атлетики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7848872" cy="266429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Международная ассоциация легкоатлетических федераций (англ. </a:t>
            </a:r>
            <a:r>
              <a:rPr lang="ru-RU" dirty="0" err="1" smtClean="0"/>
              <a:t>International</a:t>
            </a:r>
            <a:r>
              <a:rPr lang="ru-RU" dirty="0" smtClean="0"/>
              <a:t> </a:t>
            </a:r>
            <a:r>
              <a:rPr lang="ru-RU" dirty="0" err="1" smtClean="0"/>
              <a:t>Association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Athletics</a:t>
            </a:r>
            <a:r>
              <a:rPr lang="ru-RU" dirty="0" smtClean="0"/>
              <a:t> </a:t>
            </a:r>
            <a:r>
              <a:rPr lang="ru-RU" dirty="0" err="1" smtClean="0"/>
              <a:t>Federations</a:t>
            </a:r>
            <a:r>
              <a:rPr lang="ru-RU" dirty="0" smtClean="0"/>
              <a:t>; IAAF) основана в 1912 году и объединяет в себе национальные федерации. Штаб квартира ассоциации находится в Монако.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Всероссийская федерация лёгкой атлетики (ВФЛА) занимается развитием и популяризацией лёгкой атлетики в России, а также руководит проведением всероссийских соревнований. </a:t>
            </a:r>
          </a:p>
          <a:p>
            <a:endParaRPr lang="ru-RU" dirty="0"/>
          </a:p>
        </p:txBody>
      </p:sp>
      <p:sp>
        <p:nvSpPr>
          <p:cNvPr id="14338" name="AutoShape 2" descr="Всероссийская федерация легкой атлет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Всероссийская федерация легкой атлет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Всероссийская федерация легкой атлет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header-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4005064"/>
            <a:ext cx="4148409" cy="2280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Европейская легкоатлетическая ассоциация — европейский руководящий орган по легкоатлетическим видам спорта. </a:t>
            </a:r>
          </a:p>
          <a:p>
            <a:endParaRPr lang="ru-RU" dirty="0"/>
          </a:p>
        </p:txBody>
      </p:sp>
      <p:sp>
        <p:nvSpPr>
          <p:cNvPr id="13314" name="AutoShape 2" descr="European Athletic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European Athletic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European Athletic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European Athletic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2" name="AutoShape 10" descr="European Athletic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4" name="AutoShape 12" descr="European Athletic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6" name="AutoShape 14" descr="European Athletic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7" name="Picture 15"/>
          <p:cNvPicPr>
            <a:picLocks noChangeAspect="1" noChangeArrowheads="1"/>
          </p:cNvPicPr>
          <p:nvPr/>
        </p:nvPicPr>
        <p:blipFill>
          <a:blip r:embed="rId2" cstate="print"/>
          <a:srcRect l="6914" t="21282" r="78143" b="68874"/>
          <a:stretch>
            <a:fillRect/>
          </a:stretch>
        </p:blipFill>
        <p:spPr bwMode="auto">
          <a:xfrm>
            <a:off x="2195736" y="3356992"/>
            <a:ext cx="427727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История развития легкой атлетики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Лёгкая атлетика считается очень древним видом спорта, об этом говорят повсеместные археологические находки (монеты, вазы, скульптуры и т.д.). Самым древним из легкоатлетических видов является бег. Кстати, бег осуществлялся на дистанцию, равную одному стадию — ста девяносто двум метрам. Именно от этого названия произошло слово стадион.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Древние греки называли все физические упражнения атлетикой, которую в свою очередь было принято делить 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348880"/>
            <a:ext cx="34563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на «легкую» К легкой атлетике они относили упражнения, развивающие ловкость и выносливость (бег, прыжки, стрельба из лука, плавание и т.д.).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508104" y="2348880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на «тяжелую» Соответственно, все упражнения, которые развивали силу, относились к «тяжелой» атлетике .</a:t>
            </a:r>
            <a:endParaRPr lang="ru-RU" sz="24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763688" y="1340768"/>
            <a:ext cx="720080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372200" y="1412776"/>
            <a:ext cx="720080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3816424" cy="54726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Первым олимпийским чемпионом по легкой атлетике принято считать </a:t>
            </a:r>
            <a:r>
              <a:rPr lang="ru-RU" dirty="0" err="1" smtClean="0"/>
              <a:t>Короибоса</a:t>
            </a:r>
            <a:r>
              <a:rPr lang="ru-RU" dirty="0" smtClean="0"/>
              <a:t> (776 г. до н.э.), именно эту дату принято считать началом истории легкой атлетики. </a:t>
            </a:r>
            <a:endParaRPr lang="ru-RU" dirty="0"/>
          </a:p>
        </p:txBody>
      </p:sp>
      <p:pic>
        <p:nvPicPr>
          <p:cNvPr id="31746" name="Picture 2" descr="Чемпионы Олимпийских игр древности и их достижения | Пикаб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548680"/>
            <a:ext cx="3468678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</TotalTime>
  <Words>1022</Words>
  <Application>Microsoft Office PowerPoint</Application>
  <PresentationFormat>Экран (4:3)</PresentationFormat>
  <Paragraphs>62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Тема: «Легкая атлетика- королева спорта»</vt:lpstr>
      <vt:lpstr>Слайд 2</vt:lpstr>
      <vt:lpstr>Слайд 3</vt:lpstr>
      <vt:lpstr>Федерации легкой атлетики </vt:lpstr>
      <vt:lpstr>Слайд 5</vt:lpstr>
      <vt:lpstr>Слайд 6</vt:lpstr>
      <vt:lpstr>История развития легкой атлетики </vt:lpstr>
      <vt:lpstr>Древние греки называли все физические упражнения атлетикой, которую в свою очередь было принято делить </vt:lpstr>
      <vt:lpstr>Слайд 9</vt:lpstr>
      <vt:lpstr>Слайд 10</vt:lpstr>
      <vt:lpstr>Слайд 11</vt:lpstr>
      <vt:lpstr>Правила легкой атлетики  </vt:lpstr>
      <vt:lpstr>Стадион для легкой атлетики  </vt:lpstr>
      <vt:lpstr>Слайд 14</vt:lpstr>
      <vt:lpstr>Виды легкой атлетики </vt:lpstr>
      <vt:lpstr>Слайд 16</vt:lpstr>
      <vt:lpstr>Слайд 17</vt:lpstr>
      <vt:lpstr>Прыжки подразделяются </vt:lpstr>
      <vt:lpstr>Слайд 19</vt:lpstr>
      <vt:lpstr>Виды метания в легкой атлетике: </vt:lpstr>
      <vt:lpstr>Слайд 21</vt:lpstr>
      <vt:lpstr>Слайд 22</vt:lpstr>
      <vt:lpstr>Чемпионаты по легкой атлетике </vt:lpstr>
      <vt:lpstr>Слайд 24</vt:lpstr>
      <vt:lpstr>Слайд 25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«Легкая атлетика- королева спорта»</dc:title>
  <dc:creator>sasha</dc:creator>
  <cp:lastModifiedBy>8-PC-8</cp:lastModifiedBy>
  <cp:revision>4</cp:revision>
  <dcterms:created xsi:type="dcterms:W3CDTF">2021-04-06T20:16:38Z</dcterms:created>
  <dcterms:modified xsi:type="dcterms:W3CDTF">2022-11-09T15:12:12Z</dcterms:modified>
</cp:coreProperties>
</file>