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5" r:id="rId8"/>
    <p:sldId id="267" r:id="rId9"/>
    <p:sldId id="269" r:id="rId10"/>
    <p:sldId id="270" r:id="rId11"/>
    <p:sldId id="272" r:id="rId12"/>
    <p:sldId id="274" r:id="rId13"/>
    <p:sldId id="276" r:id="rId14"/>
    <p:sldId id="277" r:id="rId15"/>
    <p:sldId id="279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7C94-6656-4F7A-A0F4-8338DD30F086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DC21-D7B1-4C8F-A5F6-407502C57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7C94-6656-4F7A-A0F4-8338DD30F086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DC21-D7B1-4C8F-A5F6-407502C57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7C94-6656-4F7A-A0F4-8338DD30F086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DC21-D7B1-4C8F-A5F6-407502C57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7C94-6656-4F7A-A0F4-8338DD30F086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DC21-D7B1-4C8F-A5F6-407502C57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7C94-6656-4F7A-A0F4-8338DD30F086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DC21-D7B1-4C8F-A5F6-407502C57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7C94-6656-4F7A-A0F4-8338DD30F086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DC21-D7B1-4C8F-A5F6-407502C57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7C94-6656-4F7A-A0F4-8338DD30F086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DC21-D7B1-4C8F-A5F6-407502C57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7C94-6656-4F7A-A0F4-8338DD30F086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DC21-D7B1-4C8F-A5F6-407502C57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7C94-6656-4F7A-A0F4-8338DD30F086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DC21-D7B1-4C8F-A5F6-407502C57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7C94-6656-4F7A-A0F4-8338DD30F086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DC21-D7B1-4C8F-A5F6-407502C57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7C94-6656-4F7A-A0F4-8338DD30F086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DC21-D7B1-4C8F-A5F6-407502C57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F7C94-6656-4F7A-A0F4-8338DD30F086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DDC21-D7B1-4C8F-A5F6-407502C57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556792"/>
            <a:ext cx="6190456" cy="2880320"/>
          </a:xfrm>
        </p:spPr>
        <p:txBody>
          <a:bodyPr>
            <a:normAutofit/>
          </a:bodyPr>
          <a:lstStyle/>
          <a:p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Методика </a:t>
            </a: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развития  речи дошкольников с ОВЗ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5013176"/>
            <a:ext cx="3528392" cy="1080120"/>
          </a:xfrm>
        </p:spPr>
        <p:txBody>
          <a:bodyPr>
            <a:normAutofit fontScale="92500" lnSpcReduction="20000"/>
          </a:bodyPr>
          <a:lstStyle/>
          <a:p>
            <a:r>
              <a:rPr lang="ru-RU" sz="2600" dirty="0" smtClean="0">
                <a:solidFill>
                  <a:schemeClr val="bg1"/>
                </a:solidFill>
              </a:rPr>
              <a:t>Подготовила:</a:t>
            </a:r>
          </a:p>
          <a:p>
            <a:r>
              <a:rPr lang="ru-RU" sz="2600" dirty="0" smtClean="0">
                <a:solidFill>
                  <a:schemeClr val="bg1"/>
                </a:solidFill>
              </a:rPr>
              <a:t> воспитатель Аллабергенова М. Н.</a:t>
            </a:r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9961" b="99023" l="9961" r="898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20689"/>
            <a:ext cx="259228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r>
              <a:rPr lang="ru-RU" dirty="0" smtClean="0"/>
              <a:t>Одежда</a:t>
            </a:r>
            <a:endParaRPr lang="ru-RU" dirty="0"/>
          </a:p>
        </p:txBody>
      </p:sp>
      <p:pic>
        <p:nvPicPr>
          <p:cNvPr id="23554" name="Picture 2" descr="C:\Users\User\Desktop\ДОУ\одежда\2 одежд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1556792"/>
            <a:ext cx="6693701" cy="4320480"/>
          </a:xfrm>
          <a:prstGeom prst="rect">
            <a:avLst/>
          </a:prstGeom>
          <a:noFill/>
        </p:spPr>
      </p:pic>
      <p:pic>
        <p:nvPicPr>
          <p:cNvPr id="7" name="Picture 2" descr="C:\Users\User\Desktop\ДОУ\одежда\одежд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3068960"/>
            <a:ext cx="1536171" cy="1316719"/>
          </a:xfrm>
          <a:prstGeom prst="rect">
            <a:avLst/>
          </a:prstGeom>
          <a:noFill/>
        </p:spPr>
      </p:pic>
      <p:pic>
        <p:nvPicPr>
          <p:cNvPr id="8" name="Picture 2" descr="C:\Users\User\Desktop\ДОУ\одежда\одежд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4437112"/>
            <a:ext cx="1512168" cy="13138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980728"/>
            <a:ext cx="7344932" cy="4851901"/>
          </a:xfrm>
        </p:spPr>
        <p:txBody>
          <a:bodyPr/>
          <a:lstStyle/>
          <a:p>
            <a:r>
              <a:rPr lang="ru-RU" dirty="0" smtClean="0"/>
              <a:t>Обувь </a:t>
            </a:r>
            <a:endParaRPr lang="ru-RU" dirty="0"/>
          </a:p>
        </p:txBody>
      </p:sp>
      <p:pic>
        <p:nvPicPr>
          <p:cNvPr id="12290" name="Picture 2" descr="Когда обувь носят долго, бывает так, что подошва у обуви отклеивается.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60232" y="2492896"/>
            <a:ext cx="1503929" cy="1479741"/>
          </a:xfrm>
          <a:prstGeom prst="rect">
            <a:avLst/>
          </a:prstGeom>
          <a:noFill/>
        </p:spPr>
      </p:pic>
      <p:pic>
        <p:nvPicPr>
          <p:cNvPr id="12292" name="Picture 4" descr="Правда, ужас? 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2060848"/>
            <a:ext cx="1800200" cy="1800201"/>
          </a:xfrm>
          <a:prstGeom prst="rect">
            <a:avLst/>
          </a:prstGeom>
          <a:noFill/>
        </p:spPr>
      </p:pic>
      <p:pic>
        <p:nvPicPr>
          <p:cNvPr id="12294" name="Picture 6" descr="clip art girls shoes - Shoe Cartoon Clip Art - Png Download 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63688" y="4581128"/>
            <a:ext cx="1756590" cy="1463825"/>
          </a:xfrm>
          <a:prstGeom prst="rect">
            <a:avLst/>
          </a:prstGeom>
          <a:noFill/>
        </p:spPr>
      </p:pic>
      <p:pic>
        <p:nvPicPr>
          <p:cNvPr id="12296" name="Picture 8" descr="Туфли нарисовать для детей.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9" y="4786326"/>
            <a:ext cx="1872208" cy="1258627"/>
          </a:xfrm>
          <a:prstGeom prst="rect">
            <a:avLst/>
          </a:prstGeom>
          <a:noFill/>
        </p:spPr>
      </p:pic>
      <p:pic>
        <p:nvPicPr>
          <p:cNvPr id="12298" name="Picture 10" descr="Запитання 5. trainers. 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19872" y="2564904"/>
            <a:ext cx="2520280" cy="12758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85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764704"/>
            <a:ext cx="7200916" cy="4779893"/>
          </a:xfrm>
        </p:spPr>
        <p:txBody>
          <a:bodyPr/>
          <a:lstStyle/>
          <a:p>
            <a:r>
              <a:rPr lang="ru-RU" dirty="0" smtClean="0"/>
              <a:t>Профессии 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44824"/>
            <a:ext cx="6984776" cy="4204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8974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908720"/>
            <a:ext cx="7056900" cy="4995917"/>
          </a:xfrm>
        </p:spPr>
        <p:txBody>
          <a:bodyPr/>
          <a:lstStyle/>
          <a:p>
            <a:r>
              <a:rPr lang="ru-RU" dirty="0" smtClean="0"/>
              <a:t>Кто-что? Что делает?</a:t>
            </a:r>
            <a:endParaRPr lang="ru-RU" dirty="0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060848"/>
            <a:ext cx="1281592" cy="1653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Самолет рисунок для детей 133 фото. 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47297" y="4653135"/>
            <a:ext cx="1725492" cy="1296145"/>
          </a:xfrm>
          <a:prstGeom prst="rect">
            <a:avLst/>
          </a:prstGeom>
          <a:noFill/>
        </p:spPr>
      </p:pic>
      <p:pic>
        <p:nvPicPr>
          <p:cNvPr id="5124" name="Picture 4" descr="Мультяшные машины картинки.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912" y="4782750"/>
            <a:ext cx="1872208" cy="1123326"/>
          </a:xfrm>
          <a:prstGeom prst="rect">
            <a:avLst/>
          </a:prstGeom>
          <a:noFill/>
        </p:spPr>
      </p:pic>
      <p:pic>
        <p:nvPicPr>
          <p:cNvPr id="5126" name="Picture 6" descr="Золотая рыбка в картинках и рисунках.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84168" y="2060848"/>
            <a:ext cx="1656184" cy="1264866"/>
          </a:xfrm>
          <a:prstGeom prst="rect">
            <a:avLst/>
          </a:prstGeom>
          <a:noFill/>
        </p:spPr>
      </p:pic>
      <p:pic>
        <p:nvPicPr>
          <p:cNvPr id="5128" name="Picture 8" descr="sail a boat. "/>
          <p:cNvPicPr>
            <a:picLocks noChangeAspect="1" noChangeArrowheads="1"/>
          </p:cNvPicPr>
          <p:nvPr/>
        </p:nvPicPr>
        <p:blipFill>
          <a:blip r:embed="rId6" cstate="email"/>
          <a:srcRect r="-1415"/>
          <a:stretch>
            <a:fillRect/>
          </a:stretch>
        </p:blipFill>
        <p:spPr bwMode="auto">
          <a:xfrm>
            <a:off x="6588224" y="4620405"/>
            <a:ext cx="1944216" cy="1237228"/>
          </a:xfrm>
          <a:prstGeom prst="rect">
            <a:avLst/>
          </a:prstGeom>
          <a:noFill/>
        </p:spPr>
      </p:pic>
      <p:pic>
        <p:nvPicPr>
          <p:cNvPr id="5130" name="Picture 10" descr="Мальчики Искусство Арт, Картинки, Дети, Мальчики, Illustration, Счастливые ...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259632" y="2060848"/>
            <a:ext cx="1476190" cy="18238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4499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ru-RU" dirty="0" smtClean="0"/>
              <a:t>Кто и как говорит?</a:t>
            </a:r>
            <a:endParaRPr lang="ru-RU" dirty="0"/>
          </a:p>
        </p:txBody>
      </p:sp>
      <p:pic>
        <p:nvPicPr>
          <p:cNvPr id="4" name="Picture 8" descr="который размещен для бесплатного скачивания в формате PNG, который поддержи..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7" y="1844824"/>
            <a:ext cx="1468640" cy="1535833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916832"/>
            <a:ext cx="1386154" cy="1848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7945"/>
            <a:ext cx="1728192" cy="1497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933056"/>
            <a:ext cx="1440160" cy="1988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509120"/>
            <a:ext cx="1787185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 descr="Нарисованная картинка петуха для детей. 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88224" y="4293096"/>
            <a:ext cx="1457105" cy="16078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052736"/>
            <a:ext cx="6777317" cy="4779893"/>
          </a:xfrm>
        </p:spPr>
        <p:txBody>
          <a:bodyPr/>
          <a:lstStyle/>
          <a:p>
            <a:r>
              <a:rPr lang="ru-RU" dirty="0" smtClean="0"/>
              <a:t>Кто, что делает?</a:t>
            </a: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9" y="2354924"/>
            <a:ext cx="1512168" cy="200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244868"/>
            <a:ext cx="2160240" cy="1920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869160"/>
            <a:ext cx="2279473" cy="157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603660"/>
            <a:ext cx="1656184" cy="1828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6167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084168" y="1484784"/>
            <a:ext cx="1872208" cy="18722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836712"/>
            <a:ext cx="6777317" cy="5139933"/>
          </a:xfrm>
        </p:spPr>
        <p:txBody>
          <a:bodyPr/>
          <a:lstStyle/>
          <a:p>
            <a:r>
              <a:rPr lang="ru-RU" dirty="0" smtClean="0"/>
              <a:t>Чем, что делают ?</a:t>
            </a: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194421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484784"/>
            <a:ext cx="1869870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020369">
            <a:off x="6257265" y="1815510"/>
            <a:ext cx="1479426" cy="1329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789040"/>
            <a:ext cx="2088232" cy="1874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005064"/>
            <a:ext cx="2543856" cy="1906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971600" y="3645024"/>
            <a:ext cx="2016224" cy="20882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1259632" y="5157192"/>
            <a:ext cx="1711569" cy="473936"/>
          </a:xfrm>
          <a:custGeom>
            <a:avLst/>
            <a:gdLst>
              <a:gd name="connsiteX0" fmla="*/ 787791 w 1711569"/>
              <a:gd name="connsiteY0" fmla="*/ 0 h 661182"/>
              <a:gd name="connsiteX1" fmla="*/ 1603717 w 1711569"/>
              <a:gd name="connsiteY1" fmla="*/ 464234 h 661182"/>
              <a:gd name="connsiteX2" fmla="*/ 140677 w 1711569"/>
              <a:gd name="connsiteY2" fmla="*/ 647114 h 661182"/>
              <a:gd name="connsiteX3" fmla="*/ 759655 w 1711569"/>
              <a:gd name="connsiteY3" fmla="*/ 379828 h 661182"/>
              <a:gd name="connsiteX4" fmla="*/ 815926 w 1711569"/>
              <a:gd name="connsiteY4" fmla="*/ 309489 h 661182"/>
              <a:gd name="connsiteX5" fmla="*/ 309489 w 1711569"/>
              <a:gd name="connsiteY5" fmla="*/ 211015 h 661182"/>
              <a:gd name="connsiteX6" fmla="*/ 309489 w 1711569"/>
              <a:gd name="connsiteY6" fmla="*/ 211015 h 661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1569" h="661182">
                <a:moveTo>
                  <a:pt x="787791" y="0"/>
                </a:moveTo>
                <a:cubicBezTo>
                  <a:pt x="1249680" y="178191"/>
                  <a:pt x="1711569" y="356382"/>
                  <a:pt x="1603717" y="464234"/>
                </a:cubicBezTo>
                <a:cubicBezTo>
                  <a:pt x="1495865" y="572086"/>
                  <a:pt x="281354" y="661182"/>
                  <a:pt x="140677" y="647114"/>
                </a:cubicBezTo>
                <a:cubicBezTo>
                  <a:pt x="0" y="633046"/>
                  <a:pt x="647113" y="436099"/>
                  <a:pt x="759655" y="379828"/>
                </a:cubicBezTo>
                <a:cubicBezTo>
                  <a:pt x="872197" y="323557"/>
                  <a:pt x="890954" y="337624"/>
                  <a:pt x="815926" y="309489"/>
                </a:cubicBezTo>
                <a:cubicBezTo>
                  <a:pt x="740898" y="281354"/>
                  <a:pt x="309489" y="211015"/>
                  <a:pt x="309489" y="211015"/>
                </a:cubicBezTo>
                <a:lnTo>
                  <a:pt x="309489" y="211015"/>
                </a:lnTo>
              </a:path>
            </a:pathLst>
          </a:cu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It&amp;apos;s a pencil. 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7226601">
            <a:off x="1147219" y="3892650"/>
            <a:ext cx="1405238" cy="14052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984863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5212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ПОПОЛНЕНИЕ ПАССИВНОГО И АКТИВНОГО СЛОВАРЯ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0967"/>
            <a:ext cx="8363272" cy="1224137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МАТЕРИАЛОМ  СЛУЖАТ ПРЕДМЕТНЫЕ И СЮЖЕТНЫЕ КАРТИНКИ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</a:t>
            </a:r>
            <a:r>
              <a:rPr lang="ru-RU" dirty="0" smtClean="0"/>
              <a:t>уществительные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5"/>
          </a:xfrm>
        </p:spPr>
        <p:txBody>
          <a:bodyPr>
            <a:normAutofit fontScale="62500" lnSpcReduction="20000"/>
          </a:bodyPr>
          <a:lstStyle/>
          <a:p>
            <a:r>
              <a:rPr lang="ru-RU" u="sng" dirty="0" smtClean="0">
                <a:solidFill>
                  <a:schemeClr val="bg1"/>
                </a:solidFill>
              </a:rPr>
              <a:t>семья: </a:t>
            </a:r>
            <a:r>
              <a:rPr lang="ru-RU" dirty="0" smtClean="0">
                <a:solidFill>
                  <a:schemeClr val="bg1"/>
                </a:solidFill>
              </a:rPr>
              <a:t>бабушка, дедушка, папа, мама, брат, сестра, дочь;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Дикие животные: лев, тигр, волк, заяц, медведь, белка, бегемот, кенгуру;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Домашние животные: корова, коза, свинья, кошка, лошадь, собака;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Фрукты: яблоко, апельсин, груша, виноград, лимон,абрикос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овощи: морковь, репа, редис, огурец, лук, помидор, капуста, картофель;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одежда: брюки, рубашка, пальто, шапка, шарф, платье, юбка, кофта, шуба, платок;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обуви: ботинки, сапоги, туфли: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транспорт: автобус, троллейбус, трамвай, пароход, самолет, вертолет, трактор;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Профессия: врач, продавец, повар, парикмахер, маляр, швея	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Глаголы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0851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Кто как передвигается: прыгает, бегает, едет, плавает, летает;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Кто что делает:  швея шьет,  повар варит, девочка читает,  художник рисует,  бабушка вяжет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Кто как говорит: воробей чирикает, кошка мяукает, собака лает, корова мычит, гусь гогочет. Петух кукарекает, (проговорить (показать) кто и какой звук издает)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Что чем делают: метлой метут, топором рубят, пилой пилят, ножом режут, карандашом рисуют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836712"/>
            <a:ext cx="7848872" cy="4995917"/>
          </a:xfrm>
        </p:spPr>
        <p:txBody>
          <a:bodyPr/>
          <a:lstStyle/>
          <a:p>
            <a:r>
              <a:rPr lang="ru-RU" dirty="0" smtClean="0"/>
              <a:t>СЕМЬЯ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060848"/>
            <a:ext cx="5976664" cy="3350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7514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196752"/>
            <a:ext cx="6777317" cy="4635877"/>
          </a:xfrm>
        </p:spPr>
        <p:txBody>
          <a:bodyPr/>
          <a:lstStyle/>
          <a:p>
            <a:r>
              <a:rPr lang="ru-RU" dirty="0" smtClean="0"/>
              <a:t>ДОМАШНИЕ ЖИВОТНЫЕ </a:t>
            </a:r>
            <a:endParaRPr lang="ru-RU" dirty="0"/>
          </a:p>
        </p:txBody>
      </p:sp>
      <p:pic>
        <p:nvPicPr>
          <p:cNvPr id="16390" name="Picture 6" descr="uploads cow cow PNG50558. uploads cow cow PNG50573. uploads cow cow PNG5057..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365104"/>
            <a:ext cx="2664296" cy="1699464"/>
          </a:xfrm>
          <a:prstGeom prst="rect">
            <a:avLst/>
          </a:prstGeom>
          <a:noFill/>
        </p:spPr>
      </p:pic>
      <p:pic>
        <p:nvPicPr>
          <p:cNvPr id="16392" name="Picture 8" descr="Какое животное изображено на картинке? 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779912" y="4653136"/>
            <a:ext cx="1656184" cy="1321837"/>
          </a:xfrm>
          <a:prstGeom prst="rect">
            <a:avLst/>
          </a:prstGeom>
          <a:noFill/>
        </p:spPr>
      </p:pic>
      <p:pic>
        <p:nvPicPr>
          <p:cNvPr id="16394" name="Picture 10" descr="Дидактический материал - карточки &amp;quot;Домашние животные&amp;quot; .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2492896"/>
            <a:ext cx="1563520" cy="1175793"/>
          </a:xfrm>
          <a:prstGeom prst="rect">
            <a:avLst/>
          </a:prstGeom>
          <a:noFill/>
        </p:spPr>
      </p:pic>
      <p:pic>
        <p:nvPicPr>
          <p:cNvPr id="16396" name="Picture 12" descr="https://fsd.multiurok.ru/html/2021/10/18/s_616d8859b3680/phpxtIHt1_Netodicheskij-kompleks-Rechevichok_html_db2244824b60a38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16216" y="4653136"/>
            <a:ext cx="1512168" cy="1273735"/>
          </a:xfrm>
          <a:prstGeom prst="rect">
            <a:avLst/>
          </a:prstGeom>
          <a:noFill/>
        </p:spPr>
      </p:pic>
      <p:pic>
        <p:nvPicPr>
          <p:cNvPr id="16398" name="Picture 14" descr="Собака для детей.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771800" y="2564904"/>
            <a:ext cx="1598162" cy="1301303"/>
          </a:xfrm>
          <a:prstGeom prst="rect">
            <a:avLst/>
          </a:prstGeom>
          <a:noFill/>
        </p:spPr>
      </p:pic>
      <p:pic>
        <p:nvPicPr>
          <p:cNvPr id="16400" name="Picture 16" descr="Картинки лошади для детей.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72201" y="2564904"/>
            <a:ext cx="1783698" cy="1607841"/>
          </a:xfrm>
          <a:prstGeom prst="rect">
            <a:avLst/>
          </a:prstGeom>
          <a:noFill/>
        </p:spPr>
      </p:pic>
      <p:pic>
        <p:nvPicPr>
          <p:cNvPr id="16402" name="Picture 18" descr="1464x1485 Creative Gland - White Rabbit Painting.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716016" y="2924944"/>
            <a:ext cx="1209734" cy="1008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7287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124744"/>
            <a:ext cx="7272924" cy="4707885"/>
          </a:xfrm>
        </p:spPr>
        <p:txBody>
          <a:bodyPr/>
          <a:lstStyle/>
          <a:p>
            <a:r>
              <a:rPr lang="ru-RU" dirty="0" smtClean="0"/>
              <a:t>Дикие животные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76872"/>
            <a:ext cx="6629458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3496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764704"/>
            <a:ext cx="6777317" cy="5067925"/>
          </a:xfrm>
        </p:spPr>
        <p:txBody>
          <a:bodyPr/>
          <a:lstStyle/>
          <a:p>
            <a:r>
              <a:rPr lang="ru-RU" dirty="0" smtClean="0"/>
              <a:t>Фрукты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660232" y="1700808"/>
            <a:ext cx="1656184" cy="1800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8" name="Picture 6" descr="Апельсины мультяшные"/>
          <p:cNvPicPr>
            <a:picLocks noChangeAspect="1" noChangeArrowheads="1"/>
          </p:cNvPicPr>
          <p:nvPr/>
        </p:nvPicPr>
        <p:blipFill>
          <a:blip r:embed="rId2" cstate="email"/>
          <a:srcRect r="-12273"/>
          <a:stretch>
            <a:fillRect/>
          </a:stretch>
        </p:blipFill>
        <p:spPr bwMode="auto">
          <a:xfrm>
            <a:off x="6660232" y="2060848"/>
            <a:ext cx="1535914" cy="111180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923928" y="1844824"/>
            <a:ext cx="1584176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24" name="Picture 12" descr="Слива для детей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923928" y="1916832"/>
            <a:ext cx="1440160" cy="142695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588224" y="4221088"/>
            <a:ext cx="1944216" cy="18722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20" name="Picture 8" descr="Фрукты на прозрачном фоне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605359">
            <a:off x="6885111" y="4460128"/>
            <a:ext cx="1784019" cy="1155152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275856" y="4365104"/>
            <a:ext cx="2520280" cy="15841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26" name="Picture 14" descr="Фрукты и овощи банан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35896" y="4581128"/>
            <a:ext cx="1789019" cy="115212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043608" y="1772816"/>
            <a:ext cx="1656184" cy="17281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28" name="Picture 16" descr="то вам обязательно пригодится следующий рисунок красного яблока на прозрачн...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331640" y="2348880"/>
            <a:ext cx="1100335" cy="1103785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043608" y="4365104"/>
            <a:ext cx="1584176" cy="15841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https://fsd.kopilkaurokov.ru/uploads/user_file_57fcb32b19603/uchiebno_mietodichieskii_kompliekt_k_proghrammie_triiedinstva_iazykov_dlia_vospitannikov_klassa_priedshkol_noi_podghotovki_20.jpe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331640" y="4653136"/>
            <a:ext cx="936104" cy="1216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7221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908720"/>
            <a:ext cx="7128908" cy="5040560"/>
          </a:xfrm>
        </p:spPr>
        <p:txBody>
          <a:bodyPr/>
          <a:lstStyle/>
          <a:p>
            <a:r>
              <a:rPr lang="ru-RU" dirty="0" smtClean="0"/>
              <a:t>Овощи </a:t>
            </a:r>
            <a:endParaRPr lang="ru-RU" dirty="0"/>
          </a:p>
        </p:txBody>
      </p:sp>
      <p:pic>
        <p:nvPicPr>
          <p:cNvPr id="4" name="Рисунок 3" descr="ОВОЩИ. 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07904" y="3140968"/>
            <a:ext cx="151216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neposed.net/images/olga/igraya_razvivaemsya/razvivaushie-igri/naidi-pary-ovowi-fructi1/naidi-paru10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4941168"/>
            <a:ext cx="201622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neposed.net/images/olga/igraya_razvivaemsya/razvivaushie-igri/naidi-pary-ovowi-fructi1/naidi-paru10.pn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35897" y="4869160"/>
            <a:ext cx="165618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neposed.net/images/olga/igraya_razvivaemsya/razvivaushie-igri/naidi-pary-ovowi-fructi1/naidi-paru10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71600" y="2708920"/>
            <a:ext cx="172819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Овощные Ремесла, Фруктовое Искусство, Рисунки Птиц, Детские Картинки, Капус...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6480212" y="2672916"/>
            <a:ext cx="136815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neposed.net/images/olga/igraya_razvivaemsya/razvivaushie-igri/naidi-pary-ovowi-fructi1/naidi-paru10.pn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00192" y="4797152"/>
            <a:ext cx="158417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Просмотр содержимого документа &amp;quot;Картотека загадок для детей 3-4 лет&amp;qu...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851920" y="1196752"/>
            <a:ext cx="1291343" cy="1210635"/>
          </a:xfrm>
          <a:prstGeom prst="rect">
            <a:avLst/>
          </a:prstGeom>
          <a:noFill/>
        </p:spPr>
      </p:pic>
      <p:pic>
        <p:nvPicPr>
          <p:cNvPr id="1028" name="Picture 4" descr="Перец Картинка Для Детей На Голову.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660232" y="1196752"/>
            <a:ext cx="883519" cy="11206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0450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279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Методика развития  речи дошкольников с ОВЗ</vt:lpstr>
      <vt:lpstr>ПОПОЛНЕНИЕ ПАССИВНОГО И АКТИВНОГО СЛОВАРЯ</vt:lpstr>
      <vt:lpstr>Существительные</vt:lpstr>
      <vt:lpstr>Глаголы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 по  развитию речи</dc:title>
  <dc:creator>Пользователь</dc:creator>
  <cp:lastModifiedBy>Пользователь</cp:lastModifiedBy>
  <cp:revision>13</cp:revision>
  <dcterms:created xsi:type="dcterms:W3CDTF">2022-11-04T19:12:00Z</dcterms:created>
  <dcterms:modified xsi:type="dcterms:W3CDTF">2022-11-09T15:33:46Z</dcterms:modified>
</cp:coreProperties>
</file>