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6" r:id="rId8"/>
    <p:sldId id="268" r:id="rId9"/>
    <p:sldId id="269" r:id="rId10"/>
    <p:sldId id="261" r:id="rId11"/>
    <p:sldId id="262" r:id="rId12"/>
    <p:sldId id="263" r:id="rId13"/>
    <p:sldId id="264" r:id="rId14"/>
    <p:sldId id="270" r:id="rId15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CC3300"/>
    <a:srgbClr val="33CC33"/>
    <a:srgbClr val="00FF99"/>
    <a:srgbClr val="FF6600"/>
    <a:srgbClr val="FF5050"/>
    <a:srgbClr val="CEF00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96" y="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B3E0-6EC1-4BFD-AD89-9BF27D09E2D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507D58F-DF84-4782-8E18-669C31701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B3E0-6EC1-4BFD-AD89-9BF27D09E2D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7D58F-DF84-4782-8E18-669C31701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B3E0-6EC1-4BFD-AD89-9BF27D09E2D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7D58F-DF84-4782-8E18-669C31701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B3E0-6EC1-4BFD-AD89-9BF27D09E2D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507D58F-DF84-4782-8E18-669C31701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B3E0-6EC1-4BFD-AD89-9BF27D09E2D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7D58F-DF84-4782-8E18-669C31701D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B3E0-6EC1-4BFD-AD89-9BF27D09E2D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7D58F-DF84-4782-8E18-669C31701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B3E0-6EC1-4BFD-AD89-9BF27D09E2D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507D58F-DF84-4782-8E18-669C31701D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B3E0-6EC1-4BFD-AD89-9BF27D09E2D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7D58F-DF84-4782-8E18-669C31701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B3E0-6EC1-4BFD-AD89-9BF27D09E2D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7D58F-DF84-4782-8E18-669C31701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B3E0-6EC1-4BFD-AD89-9BF27D09E2D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7D58F-DF84-4782-8E18-669C31701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B3E0-6EC1-4BFD-AD89-9BF27D09E2D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7D58F-DF84-4782-8E18-669C31701D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EEB3E0-6EC1-4BFD-AD89-9BF27D09E2DD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507D58F-DF84-4782-8E18-669C31701D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/>
              <a:t>Милосердие – </a:t>
            </a:r>
            <a:r>
              <a:rPr lang="ru-RU" sz="7200" smtClean="0"/>
              <a:t/>
            </a:r>
            <a:br>
              <a:rPr lang="ru-RU" sz="7200" smtClean="0"/>
            </a:br>
            <a:r>
              <a:rPr lang="ru-RU" sz="7200" smtClean="0"/>
              <a:t>донорство</a:t>
            </a:r>
            <a:endParaRPr lang="ru-RU" sz="7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143248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Какие </a:t>
            </a:r>
            <a:r>
              <a:rPr lang="ru-RU" sz="3200" b="1" dirty="0"/>
              <a:t>мероприятия расширили Ваши представления о милосердии?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    - </a:t>
            </a:r>
            <a:r>
              <a:rPr lang="ru-RU" sz="3300" b="1" dirty="0" smtClean="0"/>
              <a:t>пожертвования больным людям, детям-инвалидам которые нуждаются в дорогостоящих операциях; </a:t>
            </a:r>
            <a:endParaRPr lang="ru-RU" sz="3300" b="1" dirty="0"/>
          </a:p>
          <a:p>
            <a:r>
              <a:rPr lang="ru-RU" b="1" dirty="0"/>
              <a:t>    - </a:t>
            </a:r>
            <a:r>
              <a:rPr lang="ru-RU" sz="3300" b="1" dirty="0" smtClean="0"/>
              <a:t>мероприятие «Посвящение в студенты»; </a:t>
            </a:r>
            <a:endParaRPr lang="ru-RU" sz="3300" b="1" dirty="0"/>
          </a:p>
          <a:p>
            <a:r>
              <a:rPr lang="ru-RU" sz="3300" b="1" dirty="0"/>
              <a:t>    - </a:t>
            </a:r>
            <a:r>
              <a:rPr lang="ru-RU" sz="3300" b="1" dirty="0" smtClean="0"/>
              <a:t>клятва Гиппократа; </a:t>
            </a:r>
          </a:p>
          <a:p>
            <a:r>
              <a:rPr lang="ru-RU" b="1" dirty="0" smtClean="0"/>
              <a:t>    -  история </a:t>
            </a:r>
            <a:r>
              <a:rPr lang="ru-RU" b="1" dirty="0"/>
              <a:t>медицины, ОСД; </a:t>
            </a:r>
            <a:r>
              <a:rPr lang="ru-RU" b="1" dirty="0" smtClean="0"/>
              <a:t> 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-  примеры жизни  ученых России; 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-  биография Матери Терезы; 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-  документальные фильмы; 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-  участие в концерте, посвященном бабушкам и дедушкам, которые нам очень дороги; 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-  школьное мероприятие  «Открытое сердце»;</a:t>
            </a:r>
            <a:endParaRPr lang="ru-RU" sz="3300" b="1" dirty="0"/>
          </a:p>
          <a:p>
            <a:r>
              <a:rPr lang="ru-RU" b="1" dirty="0"/>
              <a:t>    - </a:t>
            </a:r>
            <a:r>
              <a:rPr lang="ru-RU" b="1" dirty="0" smtClean="0"/>
              <a:t>  помощь больным, бездомным, животным </a:t>
            </a:r>
            <a:r>
              <a:rPr lang="ru-RU" b="1" dirty="0" err="1" smtClean="0"/>
              <a:t>ветклиники</a:t>
            </a:r>
            <a:r>
              <a:rPr lang="ru-RU" b="1" dirty="0" smtClean="0"/>
              <a:t>; </a:t>
            </a: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66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286124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Совместимы ли понятия "духовность" и "милосердие"? </a:t>
            </a:r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66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 - невозможно представить духовность без милосердия; </a:t>
            </a:r>
          </a:p>
          <a:p>
            <a:r>
              <a:rPr lang="ru-RU" dirty="0"/>
              <a:t>    - без духовности, веры в Бога не может быть милосердия; </a:t>
            </a:r>
          </a:p>
          <a:p>
            <a:r>
              <a:rPr lang="ru-RU" dirty="0"/>
              <a:t>    - дополняют друг друга; </a:t>
            </a:r>
          </a:p>
          <a:p>
            <a:r>
              <a:rPr lang="ru-RU" dirty="0"/>
              <a:t>    - совместимы и взаимосвязаны; </a:t>
            </a:r>
          </a:p>
          <a:p>
            <a:r>
              <a:rPr lang="ru-RU" dirty="0"/>
              <a:t>    - только духовный человек может быть милосердным; </a:t>
            </a:r>
          </a:p>
          <a:p>
            <a:r>
              <a:rPr lang="ru-RU" dirty="0"/>
              <a:t>    - человек должен быть с добрым сердцем и чистой душой 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Спасибо за участие в анкетном опросе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Участвовало в опросе - 100 обучающихся </a:t>
            </a:r>
          </a:p>
          <a:p>
            <a:r>
              <a:rPr lang="ru-RU" b="1" dirty="0" smtClean="0"/>
              <a:t>Не согласны с тем, что понятия «духовность» и «милосердие» могут быть совместимы и донорство это тоже милосердие – 9чел.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02509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66CC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1462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Что вы вкладываете в понятие "милосердие?". </a:t>
            </a:r>
            <a:endParaRPr lang="ru-RU" sz="3200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66CC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328592"/>
          </a:xfrm>
        </p:spPr>
        <p:txBody>
          <a:bodyPr>
            <a:normAutofit fontScale="92500" lnSpcReduction="10000"/>
          </a:bodyPr>
          <a:lstStyle/>
          <a:p>
            <a:r>
              <a:rPr lang="ru-RU" sz="2600" b="1" dirty="0"/>
              <a:t>Наиболее часто встречающиеся ответы. </a:t>
            </a:r>
          </a:p>
          <a:p>
            <a:r>
              <a:rPr lang="ru-RU" sz="2600" b="1" dirty="0"/>
              <a:t>    - </a:t>
            </a:r>
            <a:r>
              <a:rPr lang="ru-RU" sz="2600" b="1" dirty="0" smtClean="0"/>
              <a:t>человеколюбие, гуманность; </a:t>
            </a:r>
            <a:endParaRPr lang="ru-RU" sz="2600" b="1" dirty="0"/>
          </a:p>
          <a:p>
            <a:r>
              <a:rPr lang="ru-RU" sz="2600" b="1" dirty="0"/>
              <a:t>    - сопереживание;  </a:t>
            </a:r>
          </a:p>
          <a:p>
            <a:r>
              <a:rPr lang="ru-RU" sz="2600" b="1" dirty="0"/>
              <a:t>    - сострадание к другим;  </a:t>
            </a:r>
          </a:p>
          <a:p>
            <a:r>
              <a:rPr lang="ru-RU" sz="2600" b="1" dirty="0"/>
              <a:t>    - доброта и искренность; </a:t>
            </a:r>
          </a:p>
          <a:p>
            <a:r>
              <a:rPr lang="ru-RU" sz="2600" b="1" dirty="0"/>
              <a:t>    - терпимость к недостаткам других людей; </a:t>
            </a:r>
          </a:p>
          <a:p>
            <a:r>
              <a:rPr lang="ru-RU" sz="2600" b="1" dirty="0"/>
              <a:t>    - неравнодушное отношение к проблемам человека; </a:t>
            </a:r>
          </a:p>
          <a:p>
            <a:r>
              <a:rPr lang="ru-RU" sz="2600" b="1" dirty="0"/>
              <a:t>    - готовность прийти на помощь в трудной ситуации; </a:t>
            </a:r>
          </a:p>
          <a:p>
            <a:r>
              <a:rPr lang="ru-RU" sz="2600" b="1" dirty="0"/>
              <a:t>    - помощь человеку если не делом, то хотя бы словом</a:t>
            </a:r>
            <a:r>
              <a:rPr lang="ru-RU" sz="2600" b="1" dirty="0" smtClean="0"/>
              <a:t>.</a:t>
            </a:r>
          </a:p>
          <a:p>
            <a:r>
              <a:rPr lang="ru-RU" sz="2600" b="1" dirty="0"/>
              <a:t> </a:t>
            </a:r>
            <a:r>
              <a:rPr lang="ru-RU" sz="2600" b="1" dirty="0" smtClean="0"/>
              <a:t>   - великодушное отношение к людям.  </a:t>
            </a:r>
          </a:p>
          <a:p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b="1" dirty="0" smtClean="0"/>
              <a:t>- готовность отдать все;  </a:t>
            </a:r>
          </a:p>
          <a:p>
            <a:r>
              <a:rPr lang="ru-RU" sz="2800" b="1" dirty="0" smtClean="0"/>
              <a:t>- финансовая помощь;</a:t>
            </a:r>
          </a:p>
          <a:p>
            <a:r>
              <a:rPr lang="ru-RU" sz="2800" b="1" dirty="0" smtClean="0"/>
              <a:t>- внимание , уход, бережное отношение к людям, неважно, будут ли твои дела оценены или заметны, главное , чтобы они были искренними и от души; </a:t>
            </a:r>
          </a:p>
          <a:p>
            <a:r>
              <a:rPr lang="ru-RU" sz="2800" b="1" dirty="0" smtClean="0"/>
              <a:t>- медработник не может быть жестким, злопамятным и равнодушным</a:t>
            </a:r>
            <a:r>
              <a:rPr lang="ru-RU" b="1" dirty="0" smtClean="0"/>
              <a:t>.</a:t>
            </a:r>
          </a:p>
          <a:p>
            <a:r>
              <a:rPr lang="ru-RU" sz="2800" b="1" dirty="0" smtClean="0"/>
              <a:t>- лечить  пациента для того, чтобы он выздоровел, а не ради материальных целей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132771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14324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/>
              <a:t>Считаете ли Вы, что милосердие является важнейшим качеством для </a:t>
            </a:r>
            <a:r>
              <a:rPr lang="ru-RU" sz="3200" b="1" dirty="0" smtClean="0"/>
              <a:t>медработника?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 - медработник обязан быть добрым, отзывчивым, готовым оказать помощь; </a:t>
            </a:r>
          </a:p>
          <a:p>
            <a:r>
              <a:rPr lang="ru-RU" b="1" dirty="0"/>
              <a:t>    - иначе врач не был бы человечным; </a:t>
            </a:r>
          </a:p>
          <a:p>
            <a:r>
              <a:rPr lang="ru-RU" b="1" dirty="0"/>
              <a:t>    - каждый медработник должен обладать этим качеством; </a:t>
            </a:r>
          </a:p>
          <a:p>
            <a:r>
              <a:rPr lang="ru-RU" b="1" dirty="0"/>
              <a:t>    - милосердие связано с качеством лечения, моральной поддержкой пациента; </a:t>
            </a:r>
          </a:p>
          <a:p>
            <a:r>
              <a:rPr lang="ru-RU" b="1" dirty="0"/>
              <a:t>    - умение помочь людям не зависимо от возраста; 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    - без этого качества пациент не будет </a:t>
            </a:r>
            <a:r>
              <a:rPr lang="ru-RU" b="1" smtClean="0"/>
              <a:t>доверять медработнику;</a:t>
            </a:r>
            <a:endParaRPr lang="ru-RU" b="1" dirty="0"/>
          </a:p>
          <a:p>
            <a:r>
              <a:rPr lang="ru-RU" b="1" dirty="0"/>
              <a:t>    - в медицинской профессии важны 2 качества –" профессионализм" и "милосердие"; </a:t>
            </a:r>
          </a:p>
          <a:p>
            <a:r>
              <a:rPr lang="ru-RU" b="1" dirty="0"/>
              <a:t>    - без этого качества медработник </a:t>
            </a:r>
            <a:r>
              <a:rPr lang="ru-RU" b="1" dirty="0" smtClean="0"/>
              <a:t>становится </a:t>
            </a:r>
            <a:r>
              <a:rPr lang="ru-RU" b="1" dirty="0"/>
              <a:t>черствым.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- одинаковое отношение ко всем пациентам; </a:t>
            </a:r>
          </a:p>
          <a:p>
            <a:r>
              <a:rPr lang="ru-RU" b="1" dirty="0" smtClean="0"/>
              <a:t>- милосердие – это любовь и доброта; </a:t>
            </a:r>
          </a:p>
          <a:p>
            <a:r>
              <a:rPr lang="ru-RU" b="1" dirty="0" smtClean="0"/>
              <a:t>- без этого качества врач и медсестра не возможно лечение пациентов, т.к. не будет желаемых результатов.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58054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686800" cy="8382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Донорство - это тоже милосердие</a:t>
            </a:r>
            <a:r>
              <a:rPr lang="ru-RU" dirty="0" smtClean="0">
                <a:solidFill>
                  <a:srgbClr val="FF0000"/>
                </a:solidFill>
              </a:rPr>
              <a:t>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Да – каждый человек, потерявший некоторое количество крови, нуждается в ней ведь он без нее не выживет; </a:t>
            </a:r>
          </a:p>
          <a:p>
            <a:r>
              <a:rPr lang="ru-RU" b="1" dirty="0" smtClean="0"/>
              <a:t>- каждый человек сдающий кровь спасает чью-то жизнь;</a:t>
            </a:r>
          </a:p>
          <a:p>
            <a:r>
              <a:rPr lang="ru-RU" b="1" dirty="0" smtClean="0"/>
              <a:t>- когда мне исполнится 18 лет я тоже намерена сдавать кровь, чтобы спасти жизнь хоть одному человеку; </a:t>
            </a:r>
          </a:p>
          <a:p>
            <a:r>
              <a:rPr lang="ru-RU" b="1" dirty="0"/>
              <a:t>д</a:t>
            </a:r>
            <a:r>
              <a:rPr lang="ru-RU" b="1" dirty="0" smtClean="0"/>
              <a:t>онорство – очень смелый поступок.</a:t>
            </a:r>
          </a:p>
          <a:p>
            <a:endParaRPr lang="ru-RU" b="1" dirty="0"/>
          </a:p>
          <a:p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2024439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- донорство – непосредственное милосердие </a:t>
            </a:r>
          </a:p>
          <a:p>
            <a:r>
              <a:rPr lang="ru-RU" sz="2800" b="1" dirty="0" smtClean="0"/>
              <a:t>- донорство будет милосердным, если человек бескорыстно делает добро, а не наоборот </a:t>
            </a:r>
          </a:p>
          <a:p>
            <a:r>
              <a:rPr lang="ru-RU" sz="2800" b="1" dirty="0" smtClean="0"/>
              <a:t>- донорство равносильно милосердию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125753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240</TotalTime>
  <Words>559</Words>
  <Application>Microsoft Office PowerPoint</Application>
  <PresentationFormat>Экран (4:3)</PresentationFormat>
  <Paragraphs>58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Franklin Gothic Book</vt:lpstr>
      <vt:lpstr>Franklin Gothic Medium</vt:lpstr>
      <vt:lpstr>Wingdings 2</vt:lpstr>
      <vt:lpstr>Трек</vt:lpstr>
      <vt:lpstr>Милосердие –  донорство</vt:lpstr>
      <vt:lpstr>Что вы вкладываете в понятие "милосердие?". </vt:lpstr>
      <vt:lpstr>Презентация PowerPoint</vt:lpstr>
      <vt:lpstr>Презентация PowerPoint</vt:lpstr>
      <vt:lpstr>Считаете ли Вы, что милосердие является важнейшим качеством для медработника? </vt:lpstr>
      <vt:lpstr>Презентация PowerPoint</vt:lpstr>
      <vt:lpstr>Презентация PowerPoint</vt:lpstr>
      <vt:lpstr>Донорство - это тоже милосердие?</vt:lpstr>
      <vt:lpstr>Презентация PowerPoint</vt:lpstr>
      <vt:lpstr>Какие мероприятия расширили Ваши представления о милосердии? </vt:lpstr>
      <vt:lpstr>Презентация PowerPoint</vt:lpstr>
      <vt:lpstr>Совместимы ли понятия "духовность" и "милосердие"? </vt:lpstr>
      <vt:lpstr>Презентация PowerPoint</vt:lpstr>
      <vt:lpstr>Спасибо за участие в анкетном опросе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Милосердие</dc:title>
  <dc:creator>Irina</dc:creator>
  <cp:lastModifiedBy>User</cp:lastModifiedBy>
  <cp:revision>24</cp:revision>
  <cp:lastPrinted>2015-12-01T11:45:10Z</cp:lastPrinted>
  <dcterms:created xsi:type="dcterms:W3CDTF">2004-01-01T01:35:17Z</dcterms:created>
  <dcterms:modified xsi:type="dcterms:W3CDTF">2022-11-09T11:54:57Z</dcterms:modified>
</cp:coreProperties>
</file>