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8" r:id="rId3"/>
    <p:sldId id="287" r:id="rId4"/>
    <p:sldId id="286" r:id="rId5"/>
    <p:sldId id="292" r:id="rId6"/>
    <p:sldId id="285" r:id="rId7"/>
    <p:sldId id="296" r:id="rId8"/>
    <p:sldId id="284" r:id="rId9"/>
    <p:sldId id="289" r:id="rId10"/>
    <p:sldId id="290" r:id="rId11"/>
    <p:sldId id="293" r:id="rId12"/>
    <p:sldId id="29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1600" y="620688"/>
            <a:ext cx="7416824" cy="2042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FF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ФОРМИРОВАНИЯ </a:t>
            </a:r>
            <a:r>
              <a:rPr lang="ru-RU" sz="2800" b="1" dirty="0">
                <a:solidFill>
                  <a:srgbClr val="FFFF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ПРЕДПОСЫЛОК ПРОФЕССИОНАЛЬНОГО САМООПРЕДЕЛЕНИЯ ДЕТЕЙ НА ЭТАПЕ ДОШКОЛЬНОГО </a:t>
            </a:r>
            <a:r>
              <a:rPr lang="ru-RU" sz="2800" b="1" dirty="0" smtClean="0">
                <a:solidFill>
                  <a:srgbClr val="FFFF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ДЕТСТВА</a:t>
            </a:r>
            <a:endParaRPr lang="ru-RU" sz="2400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6534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Морозова Татьяна Николаевна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МКДОУ №8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г.Сим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0393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548680"/>
            <a:ext cx="73448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различных педагогических технологий (игровые, проектные, цифровые, исследовательские, технология организации сюжетно-ролевых игр, технологии макетов, музеев) обеспечивает освоение социального опыта в различных видах детской деятельности.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8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363546"/>
            <a:ext cx="8568952" cy="45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Важная роль в процессе ознакомления с профессиями и трудом людей отводится семье, окружающему социуму и  социальным партнёрам.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достижения результативности проводимой работы важно использование мер социального партнерства на основе сетевого взаимодействия ДОО с целью организации ранней профориентации, направленной на развитие у дошкольников позитивных установок и уважительного отношения к профессиям взрослых, в том числе разным видам рабочих профессий. 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39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260648"/>
            <a:ext cx="813690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Реализация цели и задач ранней профориентации в дошкольном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образовании обеспечит  требования 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ФГОСДО: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объединение обучения и воспитания в целостный образовательный процесс на основе духовно-нравственных и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социо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-культурных ценностей и принятых в обществе правил и норм поведения в интересах человека, семьи, общества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достижение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целевых ориентиров: ребенок обладает установкой положительного отношения к разным видам труда.</a:t>
            </a:r>
            <a:endParaRPr lang="ru-R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17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700808"/>
            <a:ext cx="8136904" cy="48965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260648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</a:rPr>
              <a:t>Целевые ориентиры на этапе завершения</a:t>
            </a:r>
            <a:b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</a:rPr>
              <a:t>дошкольного образования в контексте ФГОС ДО</a:t>
            </a:r>
            <a:r>
              <a:rPr lang="ru-RU" sz="2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139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16632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менно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проходит этап эмоционально-образного самоопределения. Наиболее сильные эмоциональные переживания вызывают у ребенка его взаимоотношения с взрослыми, основанные на совместных действиях. Поэтому важным условием для понимания детьми важности, необходимости каждой профессии является взаимодействие с родителями. 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Эмоциональный и речевой контакт является центральным звеном, формирующим у ребенка мотивы для деловой формы общения. Непринужденная беседа взрослых с детьми обеспечивает развитие детского мышления, способность устанавливать простейшие связи и отношения, вызывает интерес к трудовой деятельности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102937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404664"/>
            <a:ext cx="792088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Основная цель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ранней профориентации для дошкольников заключается в развитии эмоционального отношения ребенка к миру профессий, открытии перед ним возможностей для проявления себя в разных видах деятельности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Главная задача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знакомства воспитанников ДОУ с профессиями – подготовка к осознанному самоопределению, дальнейшему самостоятельному планированию, анализу и реализации своего трудового пути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54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0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476673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«Концепция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профессионального самоопределения обучающихся в условиях непрерывности образования»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которой обоснована преемственность ступеней образования, где каждая последующая ступень образования преемственно развивает основы определенных компетенций, заложенных на предыдущих ступенях образования. </a:t>
            </a:r>
          </a:p>
        </p:txBody>
      </p:sp>
    </p:spTree>
    <p:extLst>
      <p:ext uri="{BB962C8B-B14F-4D97-AF65-F5344CB8AC3E}">
        <p14:creationId xmlns:p14="http://schemas.microsoft.com/office/powerpoint/2010/main" val="141174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самоопределение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это не единовременное событие, а дело всей жизни человека, и начинается оно ещё в дошкольном детстве.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становление неразрывно связано с возрастным развитием человека, и периоду дошкольного детства соответствует I этап 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развития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этап формирования конкретно-наглядных представлений о мире 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этом этапе у ребёнка должна сформироваться определённая наглядная основа, на которой будет базироваться дальнейшее развитие 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самосознания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положительное отношение к 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профессиональному миру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людям труда, их занятиям.</a:t>
            </a:r>
            <a:endParaRPr lang="ru-RU" sz="2400" b="0" i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90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-910649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самоопределение дошкольников - сознательный выбор ребенком интересующей его сферы деятельности на основе активного участия в сюжетно-ролевых играх.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качеств личности, важных для будущей профессиональной деятельности, не происходит спонтанно, а требует специальных педагогических усилий, организации трудовой деятельности ребенка, доступной его возрасту. </a:t>
            </a: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4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504" y="206430"/>
            <a:ext cx="8712968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33375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формирования предпосылок профессионального самоопределения ранней профориентации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354656"/>
            <a:ext cx="8424936" cy="531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05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197346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Такая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РППС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создаёт условия для погружения ребёнка в мир профессий,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даёт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возможность «прожить» производственные сюжеты, ситуации,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даёт возможность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освоить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разнообразные модели профессионального поведения и межличностных профессиональных отношений.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Важно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побуждать детей к моделированию полученных знаний в предметной, игровой экспериментальной деятельности, как ведущих культурных практиках ребёнка дошкольного возраста.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50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339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Diakov</cp:lastModifiedBy>
  <cp:revision>44</cp:revision>
  <dcterms:created xsi:type="dcterms:W3CDTF">2022-02-14T09:21:19Z</dcterms:created>
  <dcterms:modified xsi:type="dcterms:W3CDTF">2022-08-22T17:59:18Z</dcterms:modified>
</cp:coreProperties>
</file>