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>
        <p:scale>
          <a:sx n="50" d="100"/>
          <a:sy n="50" d="100"/>
        </p:scale>
        <p:origin x="1458" y="8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F73B6DE-6D48-47A9-9CEE-497AAE207CA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E413B2E-E2B6-468F-9CCA-030856A32277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7528917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3B6DE-6D48-47A9-9CEE-497AAE207CA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3B2E-E2B6-468F-9CCA-030856A32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310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3B6DE-6D48-47A9-9CEE-497AAE207CA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3B2E-E2B6-468F-9CCA-030856A32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235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3B6DE-6D48-47A9-9CEE-497AAE207CA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3B2E-E2B6-468F-9CCA-030856A32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85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F73B6DE-6D48-47A9-9CEE-497AAE207CA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E413B2E-E2B6-468F-9CCA-030856A3227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5477151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3B6DE-6D48-47A9-9CEE-497AAE207CA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3B2E-E2B6-468F-9CCA-030856A32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830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3B6DE-6D48-47A9-9CEE-497AAE207CA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3B2E-E2B6-468F-9CCA-030856A32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988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3B6DE-6D48-47A9-9CEE-497AAE207CA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3B2E-E2B6-468F-9CCA-030856A32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755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3B6DE-6D48-47A9-9CEE-497AAE207CA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3B2E-E2B6-468F-9CCA-030856A32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708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F73B6DE-6D48-47A9-9CEE-497AAE207CA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E413B2E-E2B6-468F-9CCA-030856A3227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06514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F73B6DE-6D48-47A9-9CEE-497AAE207CA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E413B2E-E2B6-468F-9CCA-030856A3227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28512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9F73B6DE-6D48-47A9-9CEE-497AAE207CA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5E413B2E-E2B6-468F-9CCA-030856A3227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63126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 ?><Relationships xmlns="http://schemas.openxmlformats.org/package/2006/relationships"><Relationship Id="rId8" Target="../media/image8.jpeg" Type="http://schemas.openxmlformats.org/officeDocument/2006/relationships/image"/><Relationship Id="rId3" Target="../media/image3.jpeg" Type="http://schemas.openxmlformats.org/officeDocument/2006/relationships/image"/><Relationship Id="rId7" Target="../media/image7.pn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.png" Type="http://schemas.openxmlformats.org/officeDocument/2006/relationships/image"/><Relationship Id="rId5" Target="../media/image5.jpeg" Type="http://schemas.openxmlformats.org/officeDocument/2006/relationships/image"/><Relationship Id="rId10" Target="../media/image10.png" Type="http://schemas.openxmlformats.org/officeDocument/2006/relationships/image"/><Relationship Id="rId4" Target="../media/image4.jpeg" Type="http://schemas.openxmlformats.org/officeDocument/2006/relationships/image"/><Relationship Id="rId9" Target="../media/image9.png" Type="http://schemas.openxmlformats.org/officeDocument/2006/relationships/image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 ?><Relationships xmlns="http://schemas.openxmlformats.org/package/2006/relationships"><Relationship Id="rId3" Target="../media/image12.png" Type="http://schemas.openxmlformats.org/officeDocument/2006/relationships/image"/><Relationship Id="rId7" Target="../media/image16.pn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5.png" Type="http://schemas.openxmlformats.org/officeDocument/2006/relationships/image"/><Relationship Id="rId5" Target="../media/image14.png" Type="http://schemas.openxmlformats.org/officeDocument/2006/relationships/image"/><Relationship Id="rId4" Target="../media/image13.png" Type="http://schemas.openxmlformats.org/officeDocument/2006/relationships/image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79906" y="1230489"/>
            <a:ext cx="6831673" cy="3812027"/>
          </a:xfrm>
        </p:spPr>
        <p:txBody>
          <a:bodyPr/>
          <a:lstStyle/>
          <a:p>
            <a:r>
              <a:rPr lang="ru-RU" dirty="0" smtClean="0"/>
              <a:t>Раз, два, три, четыре </a:t>
            </a:r>
          </a:p>
          <a:p>
            <a:r>
              <a:rPr lang="ru-RU" dirty="0" smtClean="0"/>
              <a:t>Кто живет у нас в квартире?</a:t>
            </a:r>
          </a:p>
          <a:p>
            <a:r>
              <a:rPr lang="ru-RU" dirty="0" smtClean="0"/>
              <a:t>Раз, два, три, четыре, пять.</a:t>
            </a:r>
          </a:p>
          <a:p>
            <a:r>
              <a:rPr lang="ru-RU" dirty="0" smtClean="0"/>
              <a:t>Всех могу пересчитать:</a:t>
            </a:r>
          </a:p>
          <a:p>
            <a:r>
              <a:rPr lang="ru-RU" dirty="0" smtClean="0"/>
              <a:t>Папа, мама, брат, сестренка,</a:t>
            </a:r>
          </a:p>
          <a:p>
            <a:r>
              <a:rPr lang="ru-RU" dirty="0" smtClean="0"/>
              <a:t>Кошка Мурка, два котенка,</a:t>
            </a:r>
          </a:p>
          <a:p>
            <a:r>
              <a:rPr lang="ru-RU" dirty="0"/>
              <a:t> </a:t>
            </a:r>
            <a:r>
              <a:rPr lang="ru-RU" dirty="0" smtClean="0"/>
              <a:t>Мой щегол, сверчок и я –</a:t>
            </a:r>
          </a:p>
          <a:p>
            <a:r>
              <a:rPr lang="ru-RU" dirty="0" smtClean="0"/>
              <a:t>Вот и вся моя семья!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719" y="3183637"/>
            <a:ext cx="4986056" cy="3717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3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2586" y="0"/>
            <a:ext cx="2089190" cy="4362450"/>
          </a:xfrm>
          <a:prstGeom prst="rect">
            <a:avLst/>
          </a:prstGeom>
          <a:effectLst>
            <a:softEdge rad="2286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1776" y="0"/>
            <a:ext cx="1584115" cy="4362450"/>
          </a:xfrm>
          <a:prstGeom prst="rect">
            <a:avLst/>
          </a:prstGeom>
          <a:effectLst>
            <a:softEdge rad="2159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5891" y="781050"/>
            <a:ext cx="1802559" cy="35814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48450" y="1496133"/>
            <a:ext cx="1442594" cy="286631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1599168" y="3038976"/>
            <a:ext cx="1580367" cy="18399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56491" y="4192907"/>
            <a:ext cx="2058747" cy="137196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3937660" y="3952875"/>
            <a:ext cx="1480799" cy="2021569"/>
          </a:xfrm>
          <a:prstGeom prst="rect">
            <a:avLst/>
          </a:prstGeom>
          <a:effectLst>
            <a:softEdge rad="2794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46850" y="4577153"/>
            <a:ext cx="922897" cy="98771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8495534" y="2779764"/>
            <a:ext cx="3198489" cy="4078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478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866274" y="938463"/>
            <a:ext cx="1034716" cy="10347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956636" y="926431"/>
            <a:ext cx="1034716" cy="10347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040982" y="926431"/>
            <a:ext cx="1034716" cy="10347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138864" y="926431"/>
            <a:ext cx="1034716" cy="10347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236746" y="938463"/>
            <a:ext cx="1034716" cy="10347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384258" y="938463"/>
            <a:ext cx="1034716" cy="10347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482140" y="938463"/>
            <a:ext cx="1034716" cy="10347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8580022" y="938463"/>
            <a:ext cx="1034716" cy="10347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9677904" y="926431"/>
            <a:ext cx="1034716" cy="10347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866274" y="3753853"/>
            <a:ext cx="794084" cy="74595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660358" y="3753853"/>
            <a:ext cx="794084" cy="74595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505578" y="3753853"/>
            <a:ext cx="794084" cy="74595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344780" y="3753853"/>
            <a:ext cx="794084" cy="74595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183982" y="3753853"/>
            <a:ext cx="794084" cy="74595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023184" y="3753853"/>
            <a:ext cx="794084" cy="74595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862386" y="3753853"/>
            <a:ext cx="794084" cy="74595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6701588" y="3753853"/>
            <a:ext cx="794084" cy="74595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7540790" y="3753853"/>
            <a:ext cx="794084" cy="74595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8379992" y="3753853"/>
            <a:ext cx="794084" cy="74595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0" y="437145"/>
            <a:ext cx="12192000" cy="2037352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-49631" y="3481135"/>
            <a:ext cx="12192000" cy="2037352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1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8734928" y="649705"/>
            <a:ext cx="890337" cy="8181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612232" y="649705"/>
            <a:ext cx="890337" cy="8181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502569" y="649705"/>
            <a:ext cx="890337" cy="8181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392906" y="649705"/>
            <a:ext cx="890337" cy="8181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283243" y="649705"/>
            <a:ext cx="890337" cy="8181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173580" y="649705"/>
            <a:ext cx="890337" cy="8181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063917" y="649705"/>
            <a:ext cx="890337" cy="8181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954254" y="649705"/>
            <a:ext cx="890337" cy="8181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844591" y="649705"/>
            <a:ext cx="890337" cy="8181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167063" y="4475746"/>
            <a:ext cx="613611" cy="62564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997242" y="5470356"/>
            <a:ext cx="613611" cy="62564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899611" y="4475746"/>
            <a:ext cx="613611" cy="62564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838074" y="5470356"/>
            <a:ext cx="613611" cy="62564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559970" y="4475746"/>
            <a:ext cx="613611" cy="62564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552574" y="5470355"/>
            <a:ext cx="613611" cy="62564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340643" y="4475746"/>
            <a:ext cx="613611" cy="62564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267074" y="5470354"/>
            <a:ext cx="613611" cy="62564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8121317" y="4475746"/>
            <a:ext cx="613611" cy="62564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8939463" y="5470354"/>
            <a:ext cx="613611" cy="62564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-32083" y="4267196"/>
            <a:ext cx="12192000" cy="2037352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-108284" y="40103"/>
            <a:ext cx="12192000" cy="2037352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35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545305" y="3086100"/>
            <a:ext cx="1028700" cy="685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5305" y="4930566"/>
            <a:ext cx="887436" cy="7687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2676960" y="3771899"/>
            <a:ext cx="1312063" cy="8177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76547" y="2260607"/>
            <a:ext cx="628149" cy="82549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/>
          <a:srcRect l="-49131" r="23"/>
          <a:stretch/>
        </p:blipFill>
        <p:spPr>
          <a:xfrm>
            <a:off x="9588865" y="1957084"/>
            <a:ext cx="2575363" cy="1432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634746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2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7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20" nodeType="clickEffect" presetClass="path" presetID="42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dur="2000" fill="hold" id="21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задержка 1"/>
          <p:cNvSpPr/>
          <p:nvPr/>
        </p:nvSpPr>
        <p:spPr>
          <a:xfrm>
            <a:off x="6000750" y="1924050"/>
            <a:ext cx="2038350" cy="3638550"/>
          </a:xfrm>
          <a:prstGeom prst="flowChartDela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лок-схема: задержка 2"/>
          <p:cNvSpPr/>
          <p:nvPr/>
        </p:nvSpPr>
        <p:spPr>
          <a:xfrm>
            <a:off x="4213439" y="1924050"/>
            <a:ext cx="2038350" cy="3638550"/>
          </a:xfrm>
          <a:prstGeom prst="flowChartDelay">
            <a:avLst/>
          </a:prstGeom>
          <a:solidFill>
            <a:srgbClr val="FF0000"/>
          </a:solidFill>
          <a:ln>
            <a:noFill/>
          </a:ln>
          <a:scene3d>
            <a:camera prst="orthographicFront">
              <a:rot lat="300000" lon="20999996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ердце 3"/>
          <p:cNvSpPr/>
          <p:nvPr/>
        </p:nvSpPr>
        <p:spPr>
          <a:xfrm rot="13733303">
            <a:off x="6735870" y="241912"/>
            <a:ext cx="819150" cy="1657350"/>
          </a:xfrm>
          <a:prstGeom prst="hear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6336145" y="1352550"/>
            <a:ext cx="502805" cy="609600"/>
          </a:xfrm>
          <a:custGeom>
            <a:avLst/>
            <a:gdLst>
              <a:gd name="connsiteX0" fmla="*/ 502805 w 502805"/>
              <a:gd name="connsiteY0" fmla="*/ 0 h 609600"/>
              <a:gd name="connsiteX1" fmla="*/ 26555 w 502805"/>
              <a:gd name="connsiteY1" fmla="*/ 304800 h 609600"/>
              <a:gd name="connsiteX2" fmla="*/ 102755 w 502805"/>
              <a:gd name="connsiteY2" fmla="*/ 60960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805" h="609600">
                <a:moveTo>
                  <a:pt x="502805" y="0"/>
                </a:moveTo>
                <a:cubicBezTo>
                  <a:pt x="298017" y="101600"/>
                  <a:pt x="93230" y="203200"/>
                  <a:pt x="26555" y="304800"/>
                </a:cubicBezTo>
                <a:cubicBezTo>
                  <a:pt x="-40120" y="406400"/>
                  <a:pt x="31317" y="508000"/>
                  <a:pt x="102755" y="609600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1 6"/>
          <p:cNvSpPr/>
          <p:nvPr/>
        </p:nvSpPr>
        <p:spPr>
          <a:xfrm>
            <a:off x="6251789" y="5353050"/>
            <a:ext cx="168061" cy="209550"/>
          </a:xfrm>
          <a:prstGeom prst="irregularSeal1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108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-0.1836 0.073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80" y="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381" t="-336" r="48352" b="45837"/>
          <a:stretch/>
        </p:blipFill>
        <p:spPr>
          <a:xfrm>
            <a:off x="2611163" y="628650"/>
            <a:ext cx="3465787" cy="30861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52798" r="1" b="42402"/>
          <a:stretch/>
        </p:blipFill>
        <p:spPr>
          <a:xfrm>
            <a:off x="6076950" y="628650"/>
            <a:ext cx="3098466" cy="31051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56537" r="44010"/>
          <a:stretch/>
        </p:blipFill>
        <p:spPr>
          <a:xfrm>
            <a:off x="2611163" y="3676650"/>
            <a:ext cx="3675337" cy="23431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48751" t="54417"/>
          <a:stretch/>
        </p:blipFill>
        <p:spPr>
          <a:xfrm>
            <a:off x="5886450" y="3562350"/>
            <a:ext cx="3364103" cy="2457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793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L -0.15924 -0.0694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69" y="-3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44444E-6 L 0.22292 -0.0930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46" y="-4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1.11111E-6 L 0.2418 0.1097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83" y="5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9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88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</TotalTime>
  <Words>56</Words>
  <Application>Microsoft Office PowerPoint</Application>
  <PresentationFormat>Широкоэкранный</PresentationFormat>
  <Paragraphs>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Franklin Gothic Book</vt:lpstr>
      <vt:lpstr>Crop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9</cp:revision>
  <dcterms:created xsi:type="dcterms:W3CDTF">2022-11-09T10:37:23Z</dcterms:created>
  <dcterms:modified xsi:type="dcterms:W3CDTF">2022-11-09T12:13:10Z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2297104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