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8" r:id="rId2"/>
    <p:sldId id="289" r:id="rId3"/>
    <p:sldId id="264" r:id="rId4"/>
    <p:sldId id="268" r:id="rId5"/>
    <p:sldId id="270" r:id="rId6"/>
    <p:sldId id="267" r:id="rId7"/>
    <p:sldId id="266" r:id="rId8"/>
    <p:sldId id="280" r:id="rId9"/>
    <p:sldId id="290" r:id="rId10"/>
    <p:sldId id="276" r:id="rId11"/>
    <p:sldId id="281" r:id="rId12"/>
    <p:sldId id="275" r:id="rId13"/>
    <p:sldId id="287" r:id="rId14"/>
    <p:sldId id="269" r:id="rId15"/>
    <p:sldId id="274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63FFBE2-92F3-441B-B072-3D63C5AD65BE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5809829-7C84-4469-90CD-550DDB2D2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7052320" cy="158417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консультация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8136904" cy="4320480"/>
          </a:xfrm>
        </p:spPr>
        <p:txBody>
          <a:bodyPr>
            <a:normAutofit/>
          </a:bodyPr>
          <a:lstStyle/>
          <a:p>
            <a:pPr algn="ctr"/>
            <a:endParaRPr lang="ru-RU" sz="3200" b="1" i="1" dirty="0" smtClean="0">
              <a:solidFill>
                <a:srgbClr val="0070C0"/>
              </a:solidFill>
            </a:endParaRPr>
          </a:p>
          <a:p>
            <a:pPr algn="ctr"/>
            <a:endParaRPr lang="ru-RU" sz="32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Музыкальные уголки и музыкальные </a:t>
            </a:r>
          </a:p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инструменты</a:t>
            </a:r>
            <a:r>
              <a:rPr lang="ru-RU" sz="2400" b="1" i="1" dirty="0" smtClean="0">
                <a:solidFill>
                  <a:schemeClr val="tx1"/>
                </a:solidFill>
              </a:rPr>
              <a:t>  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Музыкальный уголок для детей </a:t>
            </a:r>
            <a:r>
              <a:rPr lang="ru-RU" sz="2000" dirty="0" smtClean="0">
                <a:solidFill>
                  <a:schemeClr val="tx2"/>
                </a:solidFill>
              </a:rPr>
              <a:t>подготовительной группы</a:t>
            </a:r>
            <a:r>
              <a:rPr lang="ru-RU" sz="2000" b="1" dirty="0" smtClean="0">
                <a:solidFill>
                  <a:schemeClr val="tx2"/>
                </a:solidFill>
              </a:rPr>
              <a:t>.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12776"/>
            <a:ext cx="7239000" cy="50429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Струнные смычковые и щипковые (арфа, гитара, скрипка, балалайка).</a:t>
            </a:r>
          </a:p>
          <a:p>
            <a:pPr>
              <a:buNone/>
            </a:pPr>
            <a:r>
              <a:rPr lang="ru-RU" dirty="0" smtClean="0"/>
              <a:t>• Ударные (барабан, бубен, ложки, треугольник трещотки, гонг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• Шумовые (колокольчики, игрушки-пищалки, маракасы,).</a:t>
            </a:r>
          </a:p>
          <a:p>
            <a:pPr>
              <a:buNone/>
            </a:pPr>
            <a:r>
              <a:rPr lang="ru-RU" dirty="0" smtClean="0"/>
              <a:t>•</a:t>
            </a:r>
            <a:r>
              <a:rPr lang="ru-RU" dirty="0" smtClean="0"/>
              <a:t> Духовые металлические и деревянные (дудочки, свирель, губная гармошка, свистульки).</a:t>
            </a:r>
          </a:p>
          <a:p>
            <a:pPr>
              <a:buNone/>
            </a:pPr>
            <a:r>
              <a:rPr lang="ru-RU" dirty="0" smtClean="0"/>
              <a:t>• Клавишные язычковые и ударные (металлофон, ксилофон, пианино, аккордеон).</a:t>
            </a:r>
          </a:p>
          <a:p>
            <a:pPr>
              <a:buNone/>
            </a:pPr>
            <a:r>
              <a:rPr lang="ru-RU" dirty="0" smtClean="0"/>
              <a:t>• Звучащие предметы – заместители, изготовленные совместно с детьми.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Эдмон Дантес\Desktop\музыкальные игрушки для младшей и средней групп\Muzykalnye-shumovye-instrumenty-detski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1520" y="1196752"/>
            <a:ext cx="4464496" cy="4032448"/>
          </a:xfrm>
          <a:prstGeom prst="rect">
            <a:avLst/>
          </a:prstGeom>
          <a:noFill/>
        </p:spPr>
      </p:pic>
      <p:pic>
        <p:nvPicPr>
          <p:cNvPr id="5" name="Picture 2" descr="C:\Users\Эдмон Дантес\Desktop\музыкальные игрушки для младшей и средней групп\instumenty_muzykalnye_v_nabore_00040890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3096344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Эдмон Дантес\Desktop\музыкальные игрушки для младшей и средней групп\meinl_ninoset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4249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Самодельные музыкальные инструменты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для детей </a:t>
            </a:r>
            <a:r>
              <a:rPr lang="ru-RU" sz="2000" dirty="0" smtClean="0">
                <a:solidFill>
                  <a:srgbClr val="C00000"/>
                </a:solidFill>
              </a:rPr>
              <a:t>5-6 лет, изготовленные из подручного материала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6626" name="Picture 2" descr="C:\Users\Эдмон Дантес\Desktop\музыкальные игрушки для младшей и средней групп\888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5" y="1628800"/>
            <a:ext cx="727280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Эдмон Дантес\Desktop\музыкальные игрушки для младшей и средней групп\23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6" cy="6383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Эдмон Дантес\Desktop\музыкальные игрушки для младшей и средней групп\ed84d47d05efb3a86024ef5f9862c4dc.jpg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908720"/>
            <a:ext cx="644420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Творчески оформленный музыкальный уголок поможет: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lnSpc>
                <a:spcPct val="200000"/>
              </a:lnSpc>
            </a:pPr>
            <a:r>
              <a:rPr lang="ru-RU" dirty="0" smtClean="0"/>
              <a:t>Расширять представления о музыке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Развивать воображение детей</a:t>
            </a:r>
          </a:p>
          <a:p>
            <a:pPr>
              <a:lnSpc>
                <a:spcPct val="200000"/>
              </a:lnSpc>
            </a:pPr>
            <a:r>
              <a:rPr lang="ru-RU" smtClean="0"/>
              <a:t>Активизировать эмоциональную </a:t>
            </a:r>
            <a:r>
              <a:rPr lang="ru-RU" dirty="0" smtClean="0"/>
              <a:t>сферу, мышление, речь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Создавать радостное настроение.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686800" cy="7920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Century Gothic" pitchFamily="34" charset="0"/>
                <a:cs typeface="Times New Roman" pitchFamily="18" charset="0"/>
              </a:rPr>
              <a:t>Организация музыкального уголка</a:t>
            </a:r>
            <a:endParaRPr lang="ru-RU" sz="2800" dirty="0">
              <a:solidFill>
                <a:schemeClr val="tx2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208912" cy="4608512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Влияние музыки на развитие детской личности в период её становления </a:t>
            </a:r>
            <a:r>
              <a:rPr lang="ru-RU" sz="2400" dirty="0" smtClean="0"/>
              <a:t>отмечается </a:t>
            </a:r>
            <a:r>
              <a:rPr lang="ru-RU" sz="2400" dirty="0" smtClean="0"/>
              <a:t>современными педагогами и психологами. Пение, танец, </a:t>
            </a:r>
            <a:r>
              <a:rPr lang="ru-RU" sz="2400" dirty="0" err="1" smtClean="0"/>
              <a:t>музицирование</a:t>
            </a:r>
            <a:r>
              <a:rPr lang="ru-RU" sz="2400" dirty="0" smtClean="0"/>
              <a:t> на инструментах активизируют мыслительные способности ребёнка, закладывают основы художественной культуры и формируют чувство прекрасного. Для успешного музыкального развития в предметно-пространственной среде группы воспитатель оформляет музыкальный уголок для совместной и самостоятельной деятельности детей.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Музыкальные инструменты для детей 2-3 лет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908720"/>
            <a:ext cx="669674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• Шумовые (погремушки, колокольчики, бубенчики, игрушки – пищалки, поющие волчки).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• Ударные (барабан, бубен, молоточки).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• Духовые (различные дудочки, свистульки).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• Кубики и мячики со звучащими наполнителями.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• Музыкальные игрушки с фиксированным звуком, мелодией (механические или на батарейках).</a:t>
            </a:r>
            <a:endParaRPr lang="ru-RU" dirty="0"/>
          </a:p>
        </p:txBody>
      </p:sp>
      <p:pic>
        <p:nvPicPr>
          <p:cNvPr id="20482" name="Picture 2" descr="https://xn--j1ahfl.xn--p1ai/data/images/u180277/t1566490237a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21088"/>
            <a:ext cx="2438400" cy="1885950"/>
          </a:xfrm>
          <a:prstGeom prst="rect">
            <a:avLst/>
          </a:prstGeom>
          <a:noFill/>
        </p:spPr>
      </p:pic>
      <p:pic>
        <p:nvPicPr>
          <p:cNvPr id="20484" name="Picture 4" descr="https://xn--j1ahfl.xn--p1ai/data/images/u180277/t1566490237a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005064"/>
            <a:ext cx="306705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Эдмон Дантес\Desktop\музыкальные игрушки для младшей и средней групп\1283406489_10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Эдмон Дантес\Desktop\музыкальные игрушки для младшей и средней групп\5026c8b91a54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2"/>
                </a:solidFill>
              </a:rPr>
              <a:t>Музыкальные инструменты для средней группы</a:t>
            </a:r>
            <a:endParaRPr lang="ru-RU" sz="1800" b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Эдмон Дантес\Desktop\музыкальные игрушки для младшей и средней групп\819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76056" y="3717032"/>
            <a:ext cx="2808312" cy="22954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1124744"/>
            <a:ext cx="5598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 Ударные (бубен, барабан, ложки).</a:t>
            </a:r>
          </a:p>
          <a:p>
            <a:r>
              <a:rPr lang="ru-RU" dirty="0" smtClean="0"/>
              <a:t>• Духовые (дудочки, свистульки, труба).</a:t>
            </a:r>
          </a:p>
          <a:p>
            <a:r>
              <a:rPr lang="ru-RU" dirty="0" smtClean="0"/>
              <a:t>• Струнные (гусли).</a:t>
            </a:r>
          </a:p>
          <a:p>
            <a:r>
              <a:rPr lang="ru-RU" dirty="0" smtClean="0"/>
              <a:t>• Шумовые (колокольчики, маракасы, трещотки игрушки – пищалки).</a:t>
            </a:r>
          </a:p>
          <a:p>
            <a:r>
              <a:rPr lang="ru-RU" dirty="0" smtClean="0"/>
              <a:t>• Клавишные (металлофон, пианино).</a:t>
            </a:r>
          </a:p>
          <a:p>
            <a:r>
              <a:rPr lang="ru-RU" dirty="0" smtClean="0"/>
              <a:t>• Музыкальные игрушки с фиксированной мелодией (механические или на батарейках).</a:t>
            </a:r>
            <a:endParaRPr lang="ru-RU" dirty="0"/>
          </a:p>
        </p:txBody>
      </p:sp>
      <p:pic>
        <p:nvPicPr>
          <p:cNvPr id="12" name="Picture 2" descr="C:\Users\Эдмон Дантес\Desktop\музыкальные игрушки для младшей и средней групп\OM_bambino-creativo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28700" y="3573016"/>
            <a:ext cx="3543300" cy="2746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Музыкально-театральный уголок </a:t>
            </a:r>
            <a:r>
              <a:rPr lang="ru-RU" sz="2000" dirty="0" smtClean="0">
                <a:solidFill>
                  <a:schemeClr val="tx2"/>
                </a:solidFill>
              </a:rPr>
              <a:t/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для </a:t>
            </a:r>
            <a:r>
              <a:rPr lang="ru-RU" sz="2000" dirty="0" smtClean="0">
                <a:solidFill>
                  <a:schemeClr val="tx2"/>
                </a:solidFill>
              </a:rPr>
              <a:t>детей 3-4 лет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Эдмон Дантес\Desktop\музыкальные игрушки для младшей и средней групп\0d756329737316231d39a1a03a2c1d10.jpg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0715" y="1628800"/>
            <a:ext cx="7205399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Музыкальные инструменты для детей старшей группы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19458" name="Picture 2" descr="C:\Users\Эдмон Дантес\Desktop\музыкальные игрушки для младшей и средней групп\muz_ugolok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48064" y="4437112"/>
            <a:ext cx="2880320" cy="20162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1720841"/>
            <a:ext cx="67687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Струнные (арфа,).</a:t>
            </a:r>
          </a:p>
          <a:p>
            <a:r>
              <a:rPr lang="ru-RU" dirty="0" smtClean="0"/>
              <a:t>• Шумовые (колокольчики, игрушки – пищалки, маракасы, трещотки,).</a:t>
            </a:r>
          </a:p>
          <a:p>
            <a:r>
              <a:rPr lang="ru-RU" dirty="0" smtClean="0"/>
              <a:t>• Клавишные (</a:t>
            </a:r>
            <a:r>
              <a:rPr lang="ru-RU" dirty="0" err="1" smtClean="0"/>
              <a:t>металлофон,гармошка</a:t>
            </a:r>
            <a:r>
              <a:rPr lang="ru-RU" dirty="0" smtClean="0"/>
              <a:t>).</a:t>
            </a:r>
          </a:p>
          <a:p>
            <a:r>
              <a:rPr lang="ru-RU" dirty="0" smtClean="0"/>
              <a:t>• </a:t>
            </a:r>
            <a:r>
              <a:rPr lang="ru-RU" dirty="0" err="1" smtClean="0"/>
              <a:t>Неозвученные</a:t>
            </a:r>
            <a:r>
              <a:rPr lang="ru-RU" dirty="0" smtClean="0"/>
              <a:t> музыкальные инструменты.</a:t>
            </a:r>
          </a:p>
          <a:p>
            <a:r>
              <a:rPr lang="ru-RU" dirty="0" smtClean="0"/>
              <a:t>• Духовые (дудочки, горн, свистульки, губная гармошка).</a:t>
            </a:r>
          </a:p>
          <a:p>
            <a:r>
              <a:rPr lang="ru-RU" dirty="0" smtClean="0"/>
              <a:t>• Ударные (барабан, ложки, треугольник, бубен, трещотки)</a:t>
            </a:r>
          </a:p>
          <a:p>
            <a:r>
              <a:rPr lang="ru-RU" dirty="0" smtClean="0"/>
              <a:t>• Звучащие предметы – заместители, изготовленные совместно с детьми.</a:t>
            </a:r>
            <a:endParaRPr lang="ru-RU" dirty="0"/>
          </a:p>
        </p:txBody>
      </p:sp>
      <p:sp>
        <p:nvSpPr>
          <p:cNvPr id="11266" name="AutoShape 2" descr="https://muzruk.net/wp-content/uploads/2016/12/DSC_37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muzruk.net/wp-content/uploads/2016/12/DSC_37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2" descr="C:\Users\Эдмон Дантес\Desktop\музыкальные игрушки для младшей и средней групп\nabor-muzyikalnyih-instrumentov-tsvetok-boiki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293096"/>
            <a:ext cx="324036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В музыкальном уголке должны стоять: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69179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Шкаф, полки для музыкальных пособий, пару столов, стулья для дидактических игр. Пособия для развивающей среды эстетичны, </a:t>
            </a:r>
            <a:r>
              <a:rPr lang="ru-RU" dirty="0" err="1" smtClean="0"/>
              <a:t>привекательны</a:t>
            </a:r>
            <a:r>
              <a:rPr lang="ru-RU" dirty="0" smtClean="0"/>
              <a:t>, просты в обращении, вызывать желание действовать с ними. На полу должны лежать ковры и мягкие пуфики. Это создаёт уют и способствует концентрации внимания.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416</TotalTime>
  <Words>190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консультация</vt:lpstr>
      <vt:lpstr>Организация музыкального уголка</vt:lpstr>
      <vt:lpstr>Музыкальные инструменты для детей 2-3 лет</vt:lpstr>
      <vt:lpstr>Слайд 4</vt:lpstr>
      <vt:lpstr>Слайд 5</vt:lpstr>
      <vt:lpstr>Музыкальные инструменты для средней группы</vt:lpstr>
      <vt:lpstr>Музыкально-театральный уголок  для детей 3-4 лет</vt:lpstr>
      <vt:lpstr>Музыкальные инструменты для детей старшей группы</vt:lpstr>
      <vt:lpstr>В музыкальном уголке должны стоять:</vt:lpstr>
      <vt:lpstr>Музыкальный уголок для детей подготовительной группы.</vt:lpstr>
      <vt:lpstr>Слайд 11</vt:lpstr>
      <vt:lpstr>Слайд 12</vt:lpstr>
      <vt:lpstr>Самодельные музыкальные инструменты  для детей 5-6 лет, изготовленные из подручного материала </vt:lpstr>
      <vt:lpstr>Слайд 14</vt:lpstr>
      <vt:lpstr>Слайд 15</vt:lpstr>
      <vt:lpstr>Творчески оформленный музыкальный уголок поможет: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Эдмон Дантес</dc:creator>
  <cp:lastModifiedBy>Ivan</cp:lastModifiedBy>
  <cp:revision>53</cp:revision>
  <dcterms:created xsi:type="dcterms:W3CDTF">2016-11-16T19:48:35Z</dcterms:created>
  <dcterms:modified xsi:type="dcterms:W3CDTF">2022-11-09T18:22:32Z</dcterms:modified>
</cp:coreProperties>
</file>