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6E92"/>
    <a:srgbClr val="BC4D08"/>
    <a:srgbClr val="F0B010"/>
    <a:srgbClr val="EA9758"/>
    <a:srgbClr val="F9AD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408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E2BBFEE-79BB-93A8-24A5-CF2C64002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53426-D08B-4E6A-B6F7-60DD2D03E9E5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F7F78C-56A5-C829-5CB0-0B9C0242B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B8D799-053B-EB86-19BA-92C2489F8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7B33A-4A53-4337-A22C-BE8AF1A773A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3997723"/>
      </p:ext>
    </p:extLst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625D79F-B7F8-186D-C47E-FEE805FBA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A5E2F-A788-424D-8558-D5FF61A089EC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588EA3-F88A-600D-E1D8-F51C80222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E5BA38-A5E3-7901-961B-E75F33DCC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88E01-6979-49DE-99AF-F0739B6EBFD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4922362"/>
      </p:ext>
    </p:extLst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8C29F7-92D7-CFE3-B04F-E512F5CD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3F797-DEAF-4AA7-9815-AED9D351E99F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C019CB-1AC1-A86E-5894-E576560B9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925079-77B3-6830-B118-C276EE4B5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D08C2-48FD-4170-A30C-DFDAD7CC0F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1051422"/>
      </p:ext>
    </p:extLst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86A74C-B052-324E-AE08-C2B3EA6C3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76DCA-37F2-4919-BB4B-7729D82525F2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D0B7A5-9871-049F-092D-EC47FC259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0E68E4-45D7-504E-B56F-A4FBAEAA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15C9BC-6599-44AA-B53A-9A4A18838C9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2298292"/>
      </p:ext>
    </p:extLst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5C58D8-8666-932B-0609-27F714BAA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FEEAB-D6C5-4A47-B711-FB22B2CA8A45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BFFC5A-ACE9-DE7A-5880-72C3742E2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35B955-4CA3-3C68-84D7-E0F9B2F56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0525-69BF-4F9E-BADD-42C1A903EDF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1041842"/>
      </p:ext>
    </p:extLst>
  </p:cSld>
  <p:clrMapOvr>
    <a:masterClrMapping/>
  </p:clrMapOvr>
  <p:transition spd="slow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C41999C6-FBE6-B0D8-5340-059DC708D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5EDAF-2377-48B7-B3BD-E831A33B59A5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B5330AFD-862B-6832-7DF9-D4B634EE9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8241C383-BCCB-F4A5-9BAF-EE35C5BD9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9C041-5366-4700-86A9-2775FCECDA0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102115"/>
      </p:ext>
    </p:extLst>
  </p:cSld>
  <p:clrMapOvr>
    <a:masterClrMapping/>
  </p:clrMapOvr>
  <p:transition spd="slow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1022781A-F8B1-34E3-E2E5-9035B793A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FEF14-BBDB-46ED-B43A-B6FEDB9FCC0D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89CCE900-A5FD-30C0-5F4B-CD509D672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279D6B55-C7C6-363B-E523-2EBE91443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4B830-42BC-4077-94FD-54512CACD7F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0736479"/>
      </p:ext>
    </p:extLst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30B6B9A0-CF33-8F36-ED3E-1AD743816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6563F-9F92-48CC-853B-2E1013DED04B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296ACF24-7D09-B7E1-57B3-64D7BFF5D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E915E355-8F0A-3392-ED23-01CA62159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4D2C4-9D37-4C46-AFFE-D423A060AB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4583022"/>
      </p:ext>
    </p:extLst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64CD101E-5EF4-14DD-F960-B0399F716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FE153-359F-461F-A3C0-72BCB1012C5B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29DA3298-B780-613F-8ED2-2BC1F4980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0EACF554-EB0C-5303-AC3A-62AD3C587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78C93-2EE8-4237-A685-B3B5DACE083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7355964"/>
      </p:ext>
    </p:extLst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99A4512C-47E8-AC97-8F16-BAD7F2240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46733-8352-4418-A74D-3CB54EA142C7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79293AD6-75D8-43B2-36FA-58F423051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4D7B5724-B82B-3F42-D725-FA1F1ACFA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5D616-0768-49F2-AD17-210FAA4D2CF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0500277"/>
      </p:ext>
    </p:extLst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6290EAF9-9705-9568-1B10-55549B6B4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F30E3-7C19-4F4C-A152-B91072C4D583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8FE201C2-CD0C-A7DC-B3A8-92CD59A53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2EF42F28-BB21-1E45-DB3C-CC36EFCF6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4DD2B-25BC-4833-9432-C0188151D9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5751452"/>
      </p:ext>
    </p:extLst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951DA270-0876-6083-B4DB-F3F349139F2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2C38E5F6-2FBE-CDB1-24D1-8B0C34B5B75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6832AD-CB0A-BB3F-0F36-603F475771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FD4B76-4D61-4911-A1A5-2483A5C1B74E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BF39C8-4203-548A-B91E-F546D68D80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ACCA2F-5DAA-4218-1CC5-3BCB64D50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0EE186E9-F589-42D3-AB21-FFDFF18D321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3.png"/><Relationship Id="rId3" Type="http://schemas.openxmlformats.org/officeDocument/2006/relationships/audio" Target="../media/audio2.wav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3.png"/><Relationship Id="rId3" Type="http://schemas.openxmlformats.org/officeDocument/2006/relationships/audio" Target="../media/audio2.wav"/><Relationship Id="rId7" Type="http://schemas.openxmlformats.org/officeDocument/2006/relationships/image" Target="../media/image21.png"/><Relationship Id="rId12" Type="http://schemas.openxmlformats.org/officeDocument/2006/relationships/image" Target="../media/image16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1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.png"/><Relationship Id="rId3" Type="http://schemas.openxmlformats.org/officeDocument/2006/relationships/audio" Target="../media/audio2.wav"/><Relationship Id="rId7" Type="http://schemas.openxmlformats.org/officeDocument/2006/relationships/image" Target="../media/image28.png"/><Relationship Id="rId12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15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3.png"/><Relationship Id="rId3" Type="http://schemas.openxmlformats.org/officeDocument/2006/relationships/audio" Target="../media/audio2.wav"/><Relationship Id="rId7" Type="http://schemas.openxmlformats.org/officeDocument/2006/relationships/image" Target="../media/image36.png"/><Relationship Id="rId12" Type="http://schemas.openxmlformats.org/officeDocument/2006/relationships/image" Target="../media/image16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image" Target="../media/image15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3.png"/><Relationship Id="rId3" Type="http://schemas.openxmlformats.org/officeDocument/2006/relationships/audio" Target="../media/audio1.wav"/><Relationship Id="rId7" Type="http://schemas.openxmlformats.org/officeDocument/2006/relationships/image" Target="../media/image43.png"/><Relationship Id="rId12" Type="http://schemas.openxmlformats.org/officeDocument/2006/relationships/image" Target="../media/image1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image" Target="../media/image15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Relationship Id="rId1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3.png"/><Relationship Id="rId3" Type="http://schemas.openxmlformats.org/officeDocument/2006/relationships/audio" Target="../media/audio2.wav"/><Relationship Id="rId7" Type="http://schemas.openxmlformats.org/officeDocument/2006/relationships/image" Target="../media/image50.png"/><Relationship Id="rId12" Type="http://schemas.openxmlformats.org/officeDocument/2006/relationships/image" Target="../media/image16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11" Type="http://schemas.openxmlformats.org/officeDocument/2006/relationships/image" Target="../media/image15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3B2FA849-E308-9C9F-ACAC-F777144D8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169863"/>
            <a:ext cx="8877300" cy="493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4F37FB7-7CCB-E5C2-C501-1F41587989D0}"/>
              </a:ext>
            </a:extLst>
          </p:cNvPr>
          <p:cNvSpPr/>
          <p:nvPr/>
        </p:nvSpPr>
        <p:spPr>
          <a:xfrm>
            <a:off x="2530970" y="771550"/>
            <a:ext cx="6109365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irfool" pitchFamily="2" charset="0"/>
                <a:cs typeface="+mn-cs"/>
              </a:rPr>
              <a:t>Интерактивная  игра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0B01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irfool" pitchFamily="2" charset="0"/>
                <a:cs typeface="+mn-cs"/>
              </a:rPr>
              <a:t>«Найди тень»</a:t>
            </a:r>
          </a:p>
        </p:txBody>
      </p:sp>
      <p:pic>
        <p:nvPicPr>
          <p:cNvPr id="2052" name="Picture 11" descr="https://e7.pngegg.com/pngimages/566/83/png-clipart-check-mark-computer-icons-symbol-symbol-miscellaneous-trademark.png">
            <a:extLst>
              <a:ext uri="{FF2B5EF4-FFF2-40B4-BE49-F238E27FC236}">
                <a16:creationId xmlns:a16="http://schemas.microsoft.com/office/drawing/2014/main" id="{A2453395-9526-0679-7877-1DFA45444E15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325" y="3987800"/>
            <a:ext cx="79692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6">
            <a:extLst>
              <a:ext uri="{FF2B5EF4-FFF2-40B4-BE49-F238E27FC236}">
                <a16:creationId xmlns:a16="http://schemas.microsoft.com/office/drawing/2014/main" id="{F95EF309-F7CF-398D-4438-988412A34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450" y="3962400"/>
            <a:ext cx="669925" cy="65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 descr="D:\мастер-класс игры-презентации\през найди тень\заяц\images\2102222626-[преобразованный]_05.png">
            <a:extLst>
              <a:ext uri="{FF2B5EF4-FFF2-40B4-BE49-F238E27FC236}">
                <a16:creationId xmlns:a16="http://schemas.microsoft.com/office/drawing/2014/main" id="{C7D71AE8-5A31-6DC3-F1E6-1C0E3AD92F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814638"/>
            <a:ext cx="1296988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D:\мастер-класс игры-презентации\през найди тень\заяц\images\2102222626-[преобразованный]_01.png">
            <a:extLst>
              <a:ext uri="{FF2B5EF4-FFF2-40B4-BE49-F238E27FC236}">
                <a16:creationId xmlns:a16="http://schemas.microsoft.com/office/drawing/2014/main" id="{C1A67B8D-26B7-68CC-9C8E-0EC60C208E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388" y="2541588"/>
            <a:ext cx="1160462" cy="149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 descr="D:\мастер-класс игры-презентации\през найди тень\заяц\images\2102222626-[преобразованный]_09.png">
            <a:extLst>
              <a:ext uri="{FF2B5EF4-FFF2-40B4-BE49-F238E27FC236}">
                <a16:creationId xmlns:a16="http://schemas.microsoft.com/office/drawing/2014/main" id="{EC97DDAB-F602-F5DE-940D-816E751DC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900" y="2638425"/>
            <a:ext cx="1427163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067EB3E-0E06-85C7-4D33-1571CDDEDCC4}"/>
              </a:ext>
            </a:extLst>
          </p:cNvPr>
          <p:cNvSpPr/>
          <p:nvPr/>
        </p:nvSpPr>
        <p:spPr>
          <a:xfrm>
            <a:off x="679450" y="4049713"/>
            <a:ext cx="1800225" cy="56832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Airfool" pitchFamily="2" charset="0"/>
              </a:rPr>
              <a:t>Играть </a:t>
            </a:r>
          </a:p>
        </p:txBody>
      </p:sp>
      <p:sp>
        <p:nvSpPr>
          <p:cNvPr id="17" name="Скругленный прямоугольник 16">
            <a:hlinkClick r:id="rId8" action="ppaction://hlinksldjump"/>
            <a:extLst>
              <a:ext uri="{FF2B5EF4-FFF2-40B4-BE49-F238E27FC236}">
                <a16:creationId xmlns:a16="http://schemas.microsoft.com/office/drawing/2014/main" id="{E4CD7BB4-5DCA-D3FA-1431-90A597A43621}"/>
              </a:ext>
            </a:extLst>
          </p:cNvPr>
          <p:cNvSpPr/>
          <p:nvPr/>
        </p:nvSpPr>
        <p:spPr>
          <a:xfrm>
            <a:off x="2771775" y="4035425"/>
            <a:ext cx="1800225" cy="56832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Airfool" pitchFamily="2" charset="0"/>
              </a:rPr>
              <a:t>инструкция</a:t>
            </a:r>
            <a:r>
              <a:rPr lang="ru-RU" sz="2800" dirty="0">
                <a:latin typeface="Airfool" pitchFamily="2" charset="0"/>
              </a:rPr>
              <a:t> </a:t>
            </a:r>
          </a:p>
        </p:txBody>
      </p:sp>
      <p:pic>
        <p:nvPicPr>
          <p:cNvPr id="2059" name="Picture 2" descr="https://cdn1.vectorstock.com/i/1000x1000/09/20/cute-bain-a-business-suit-holding-a-big-red-vector-31870920.jpg">
            <a:extLst>
              <a:ext uri="{FF2B5EF4-FFF2-40B4-BE49-F238E27FC236}">
                <a16:creationId xmlns:a16="http://schemas.microsoft.com/office/drawing/2014/main" id="{AAD62116-4096-937E-74AC-5C1858E68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52"/>
          <a:stretch>
            <a:fillRect/>
          </a:stretch>
        </p:blipFill>
        <p:spPr bwMode="auto">
          <a:xfrm>
            <a:off x="395288" y="1225550"/>
            <a:ext cx="2913062" cy="277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id="{A732C155-B337-1213-2240-3006E0EEB56E}"/>
              </a:ext>
            </a:extLst>
          </p:cNvPr>
          <p:cNvSpPr/>
          <p:nvPr/>
        </p:nvSpPr>
        <p:spPr>
          <a:xfrm>
            <a:off x="142875" y="115888"/>
            <a:ext cx="8858250" cy="4911725"/>
          </a:xfrm>
          <a:custGeom>
            <a:avLst/>
            <a:gdLst/>
            <a:ahLst/>
            <a:cxnLst/>
            <a:rect l="l" t="t" r="r" b="b"/>
            <a:pathLst>
              <a:path w="8856984" h="4910323">
                <a:moveTo>
                  <a:pt x="1027433" y="150905"/>
                </a:moveTo>
                <a:cubicBezTo>
                  <a:pt x="599189" y="150905"/>
                  <a:pt x="252028" y="498066"/>
                  <a:pt x="252028" y="926310"/>
                </a:cubicBezTo>
                <a:lnTo>
                  <a:pt x="252028" y="4027838"/>
                </a:lnTo>
                <a:cubicBezTo>
                  <a:pt x="252028" y="4456082"/>
                  <a:pt x="599189" y="4803243"/>
                  <a:pt x="1027433" y="4803243"/>
                </a:cubicBezTo>
                <a:lnTo>
                  <a:pt x="7829551" y="4803243"/>
                </a:lnTo>
                <a:cubicBezTo>
                  <a:pt x="8257795" y="4803243"/>
                  <a:pt x="8604956" y="4456082"/>
                  <a:pt x="8604956" y="4027838"/>
                </a:cubicBezTo>
                <a:lnTo>
                  <a:pt x="8604956" y="926310"/>
                </a:lnTo>
                <a:cubicBezTo>
                  <a:pt x="8604956" y="498066"/>
                  <a:pt x="8257795" y="150905"/>
                  <a:pt x="7829551" y="150905"/>
                </a:cubicBezTo>
                <a:close/>
                <a:moveTo>
                  <a:pt x="818404" y="0"/>
                </a:moveTo>
                <a:lnTo>
                  <a:pt x="8038580" y="0"/>
                </a:lnTo>
                <a:cubicBezTo>
                  <a:pt x="8490572" y="0"/>
                  <a:pt x="8856984" y="366412"/>
                  <a:pt x="8856984" y="818404"/>
                </a:cubicBezTo>
                <a:lnTo>
                  <a:pt x="8856984" y="4091919"/>
                </a:lnTo>
                <a:cubicBezTo>
                  <a:pt x="8856984" y="4543911"/>
                  <a:pt x="8490572" y="4910323"/>
                  <a:pt x="8038580" y="4910323"/>
                </a:cubicBezTo>
                <a:lnTo>
                  <a:pt x="818404" y="4910323"/>
                </a:lnTo>
                <a:cubicBezTo>
                  <a:pt x="366412" y="4910323"/>
                  <a:pt x="0" y="4543911"/>
                  <a:pt x="0" y="4091919"/>
                </a:cubicBezTo>
                <a:lnTo>
                  <a:pt x="0" y="818404"/>
                </a:lnTo>
                <a:cubicBezTo>
                  <a:pt x="0" y="366412"/>
                  <a:pt x="366412" y="0"/>
                  <a:pt x="818404" y="0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5" name="Picture 2">
            <a:extLst>
              <a:ext uri="{FF2B5EF4-FFF2-40B4-BE49-F238E27FC236}">
                <a16:creationId xmlns:a16="http://schemas.microsoft.com/office/drawing/2014/main" id="{39EF4765-19F8-DBA3-2E86-39417D652A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26"/>
          <a:stretch>
            <a:fillRect/>
          </a:stretch>
        </p:blipFill>
        <p:spPr bwMode="auto">
          <a:xfrm>
            <a:off x="1371600" y="327025"/>
            <a:ext cx="27051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5">
            <a:extLst>
              <a:ext uri="{FF2B5EF4-FFF2-40B4-BE49-F238E27FC236}">
                <a16:creationId xmlns:a16="http://schemas.microsoft.com/office/drawing/2014/main" id="{994D5151-6E38-DE80-2F7A-D32FA65DDE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213" y="3417888"/>
            <a:ext cx="893762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4">
            <a:extLst>
              <a:ext uri="{FF2B5EF4-FFF2-40B4-BE49-F238E27FC236}">
                <a16:creationId xmlns:a16="http://schemas.microsoft.com/office/drawing/2014/main" id="{F5BB4EBE-2860-29AB-4545-630D6F08CD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0" y="1755775"/>
            <a:ext cx="78263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6">
            <a:extLst>
              <a:ext uri="{FF2B5EF4-FFF2-40B4-BE49-F238E27FC236}">
                <a16:creationId xmlns:a16="http://schemas.microsoft.com/office/drawing/2014/main" id="{FBC947BF-5506-C573-18C0-ECA8296AFA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475" y="3386138"/>
            <a:ext cx="992188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3">
            <a:extLst>
              <a:ext uri="{FF2B5EF4-FFF2-40B4-BE49-F238E27FC236}">
                <a16:creationId xmlns:a16="http://schemas.microsoft.com/office/drawing/2014/main" id="{78102C2A-7543-42A3-0BB7-221879E2F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138" y="1820863"/>
            <a:ext cx="120332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2">
            <a:extLst>
              <a:ext uri="{FF2B5EF4-FFF2-40B4-BE49-F238E27FC236}">
                <a16:creationId xmlns:a16="http://schemas.microsoft.com/office/drawing/2014/main" id="{50689B2B-7440-8847-0954-742C20455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525" y="327025"/>
            <a:ext cx="892175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">
            <a:extLst>
              <a:ext uri="{FF2B5EF4-FFF2-40B4-BE49-F238E27FC236}">
                <a16:creationId xmlns:a16="http://schemas.microsoft.com/office/drawing/2014/main" id="{5646A3F2-6422-B939-809A-E13C4725B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63" y="374650"/>
            <a:ext cx="89217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4ED2C30E-D027-3D47-A79B-91A7727C6AFA}"/>
              </a:ext>
            </a:extLst>
          </p:cNvPr>
          <p:cNvSpPr/>
          <p:nvPr/>
        </p:nvSpPr>
        <p:spPr>
          <a:xfrm>
            <a:off x="5584825" y="1341438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64FD7A69-0C35-EF18-1B4E-3E64F5752C43}"/>
              </a:ext>
            </a:extLst>
          </p:cNvPr>
          <p:cNvSpPr/>
          <p:nvPr/>
        </p:nvSpPr>
        <p:spPr>
          <a:xfrm>
            <a:off x="7672388" y="1328738"/>
            <a:ext cx="360362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E4A9F4C2-2004-FD46-43D3-80BD0B7F2F77}"/>
              </a:ext>
            </a:extLst>
          </p:cNvPr>
          <p:cNvSpPr>
            <a:spLocks/>
          </p:cNvSpPr>
          <p:nvPr/>
        </p:nvSpPr>
        <p:spPr>
          <a:xfrm>
            <a:off x="5613400" y="2913063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67675353-6B11-65D1-01B2-4574070AC51C}"/>
              </a:ext>
            </a:extLst>
          </p:cNvPr>
          <p:cNvSpPr/>
          <p:nvPr/>
        </p:nvSpPr>
        <p:spPr>
          <a:xfrm>
            <a:off x="7727950" y="2900363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EC33A8D2-5105-82E7-47B5-AFFFF4E7D9A5}"/>
              </a:ext>
            </a:extLst>
          </p:cNvPr>
          <p:cNvSpPr/>
          <p:nvPr/>
        </p:nvSpPr>
        <p:spPr>
          <a:xfrm>
            <a:off x="5613400" y="4443413"/>
            <a:ext cx="360363" cy="3349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CFD33FC3-535E-9D7E-A878-4BBA3AB47BD6}"/>
              </a:ext>
            </a:extLst>
          </p:cNvPr>
          <p:cNvSpPr/>
          <p:nvPr/>
        </p:nvSpPr>
        <p:spPr>
          <a:xfrm>
            <a:off x="7727950" y="4418013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5" name="Picture 11" descr="https://e7.pngegg.com/pngimages/566/83/png-clipart-check-mark-computer-icons-symbol-symbol-miscellaneous-trademark.png">
            <a:extLst>
              <a:ext uri="{FF2B5EF4-FFF2-40B4-BE49-F238E27FC236}">
                <a16:creationId xmlns:a16="http://schemas.microsoft.com/office/drawing/2014/main" id="{D4FA8F49-D989-8A7E-8538-3FBAF3D281F5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894013"/>
            <a:ext cx="536575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 descr="https://w7.pngwing.com/pngs/691/579/png-transparent-international-red-cross-and-red-crescent-movement-american-red-cross-red-cross-trademark-cross-sign.png">
            <a:extLst>
              <a:ext uri="{FF2B5EF4-FFF2-40B4-BE49-F238E27FC236}">
                <a16:creationId xmlns:a16="http://schemas.microsoft.com/office/drawing/2014/main" id="{FE356EFE-AEF6-2F31-781A-385ABEC98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050" y="1289050"/>
            <a:ext cx="4397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5A173209-A160-D76D-5B25-7387F25B30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876550"/>
            <a:ext cx="4318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>
            <a:extLst>
              <a:ext uri="{FF2B5EF4-FFF2-40B4-BE49-F238E27FC236}">
                <a16:creationId xmlns:a16="http://schemas.microsoft.com/office/drawing/2014/main" id="{7FDF6BAA-7123-30C9-36F5-70EEA90917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379913"/>
            <a:ext cx="43973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18D1E628-7539-BA69-595B-2C3FC11EF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900" y="1312863"/>
            <a:ext cx="431800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>
            <a:extLst>
              <a:ext uri="{FF2B5EF4-FFF2-40B4-BE49-F238E27FC236}">
                <a16:creationId xmlns:a16="http://schemas.microsoft.com/office/drawing/2014/main" id="{0CFF1B03-2C36-E109-8462-8A342895B1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850" y="4376738"/>
            <a:ext cx="438150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8B94238-B370-BA85-C71A-2D353B7903F2}"/>
              </a:ext>
            </a:extLst>
          </p:cNvPr>
          <p:cNvSpPr/>
          <p:nvPr/>
        </p:nvSpPr>
        <p:spPr>
          <a:xfrm>
            <a:off x="859490" y="3723878"/>
            <a:ext cx="372890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irfool" pitchFamily="2" charset="0"/>
                <a:cs typeface="+mn-cs"/>
              </a:rPr>
              <a:t>Найди  мою тень</a:t>
            </a:r>
          </a:p>
        </p:txBody>
      </p:sp>
      <p:pic>
        <p:nvPicPr>
          <p:cNvPr id="27" name="Picture 20" descr="https://e7.pngegg.com/pngimages/887/827/png-clipart-orange-triangle-perspective-arrow-orange-pop-up-dialog-lovely.png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37DE723-E10A-0FFD-908B-2E482E0FE1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82729" flipH="1">
            <a:off x="2225675" y="4232275"/>
            <a:ext cx="60801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en-31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55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id="{5B6F003E-55B0-2C60-703D-D98C8E6D66BF}"/>
              </a:ext>
            </a:extLst>
          </p:cNvPr>
          <p:cNvSpPr/>
          <p:nvPr/>
        </p:nvSpPr>
        <p:spPr>
          <a:xfrm>
            <a:off x="142875" y="115888"/>
            <a:ext cx="8858250" cy="4911725"/>
          </a:xfrm>
          <a:custGeom>
            <a:avLst/>
            <a:gdLst/>
            <a:ahLst/>
            <a:cxnLst/>
            <a:rect l="l" t="t" r="r" b="b"/>
            <a:pathLst>
              <a:path w="8856984" h="4910323">
                <a:moveTo>
                  <a:pt x="1027433" y="150905"/>
                </a:moveTo>
                <a:cubicBezTo>
                  <a:pt x="599189" y="150905"/>
                  <a:pt x="252028" y="498066"/>
                  <a:pt x="252028" y="926310"/>
                </a:cubicBezTo>
                <a:lnTo>
                  <a:pt x="252028" y="4027838"/>
                </a:lnTo>
                <a:cubicBezTo>
                  <a:pt x="252028" y="4456082"/>
                  <a:pt x="599189" y="4803243"/>
                  <a:pt x="1027433" y="4803243"/>
                </a:cubicBezTo>
                <a:lnTo>
                  <a:pt x="7829551" y="4803243"/>
                </a:lnTo>
                <a:cubicBezTo>
                  <a:pt x="8257795" y="4803243"/>
                  <a:pt x="8604956" y="4456082"/>
                  <a:pt x="8604956" y="4027838"/>
                </a:cubicBezTo>
                <a:lnTo>
                  <a:pt x="8604956" y="926310"/>
                </a:lnTo>
                <a:cubicBezTo>
                  <a:pt x="8604956" y="498066"/>
                  <a:pt x="8257795" y="150905"/>
                  <a:pt x="7829551" y="150905"/>
                </a:cubicBezTo>
                <a:close/>
                <a:moveTo>
                  <a:pt x="818404" y="0"/>
                </a:moveTo>
                <a:lnTo>
                  <a:pt x="8038580" y="0"/>
                </a:lnTo>
                <a:cubicBezTo>
                  <a:pt x="8490572" y="0"/>
                  <a:pt x="8856984" y="366412"/>
                  <a:pt x="8856984" y="818404"/>
                </a:cubicBezTo>
                <a:lnTo>
                  <a:pt x="8856984" y="4091919"/>
                </a:lnTo>
                <a:cubicBezTo>
                  <a:pt x="8856984" y="4543911"/>
                  <a:pt x="8490572" y="4910323"/>
                  <a:pt x="8038580" y="4910323"/>
                </a:cubicBezTo>
                <a:lnTo>
                  <a:pt x="818404" y="4910323"/>
                </a:lnTo>
                <a:cubicBezTo>
                  <a:pt x="366412" y="4910323"/>
                  <a:pt x="0" y="4543911"/>
                  <a:pt x="0" y="4091919"/>
                </a:cubicBezTo>
                <a:lnTo>
                  <a:pt x="0" y="818404"/>
                </a:lnTo>
                <a:cubicBezTo>
                  <a:pt x="0" y="366412"/>
                  <a:pt x="366412" y="0"/>
                  <a:pt x="818404" y="0"/>
                </a:cubicBez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099" name="Picture 2" descr="D:\мастер-класс игры-презентации\през найди тень\динозавр\images\edu_shadow_388-[преобразованный]_01.png">
            <a:extLst>
              <a:ext uri="{FF2B5EF4-FFF2-40B4-BE49-F238E27FC236}">
                <a16:creationId xmlns:a16="http://schemas.microsoft.com/office/drawing/2014/main" id="{3C6725C8-97D9-5FFF-D9AC-A9F4A0B700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8" y="327025"/>
            <a:ext cx="3240087" cy="389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5" descr="D:\мастер-класс игры-презентации\през найди тень\динозавр\images\edu_shadow_388-[преобразованный]_03.png">
            <a:extLst>
              <a:ext uri="{FF2B5EF4-FFF2-40B4-BE49-F238E27FC236}">
                <a16:creationId xmlns:a16="http://schemas.microsoft.com/office/drawing/2014/main" id="{7ADCD7AD-0B85-0DF0-E46D-451BE9F3D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788" y="3417888"/>
            <a:ext cx="1090612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4" descr="D:\мастер-класс игры-презентации\през найди тень\динозавр\images\edu_shadow_388-[преобразованный]_05.png">
            <a:extLst>
              <a:ext uri="{FF2B5EF4-FFF2-40B4-BE49-F238E27FC236}">
                <a16:creationId xmlns:a16="http://schemas.microsoft.com/office/drawing/2014/main" id="{7BC62EB7-621F-D105-30C1-DD9E1D59B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200" y="1851025"/>
            <a:ext cx="144145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6" descr="D:\мастер-класс игры-презентации\през найди тень\динозавр\images\edu_shadow_388-[преобразованный]_09.png">
            <a:extLst>
              <a:ext uri="{FF2B5EF4-FFF2-40B4-BE49-F238E27FC236}">
                <a16:creationId xmlns:a16="http://schemas.microsoft.com/office/drawing/2014/main" id="{44C4D282-B6E4-36C6-4921-F68C1706E2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838" y="3270250"/>
            <a:ext cx="1035050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3" descr="D:\мастер-класс игры-презентации\през найди тень\динозавр\images\edu_shadow_388-[преобразованный]_16.png">
            <a:extLst>
              <a:ext uri="{FF2B5EF4-FFF2-40B4-BE49-F238E27FC236}">
                <a16:creationId xmlns:a16="http://schemas.microsoft.com/office/drawing/2014/main" id="{A062FA9A-284A-6316-DD7D-5CBE7D8B1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563" y="1779588"/>
            <a:ext cx="1284287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2" descr="D:\мастер-класс игры-презентации\през найди тень\динозавр\images\edu_shadow_388-[преобразованный]_12.png">
            <a:extLst>
              <a:ext uri="{FF2B5EF4-FFF2-40B4-BE49-F238E27FC236}">
                <a16:creationId xmlns:a16="http://schemas.microsoft.com/office/drawing/2014/main" id="{923CBD29-3690-6138-AB26-4E2D5DD75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320675"/>
            <a:ext cx="1206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" descr="D:\мастер-класс игры-презентации\през найди тень\динозавр\images\edu_shadow_388-[преобразованный]_19.png">
            <a:extLst>
              <a:ext uri="{FF2B5EF4-FFF2-40B4-BE49-F238E27FC236}">
                <a16:creationId xmlns:a16="http://schemas.microsoft.com/office/drawing/2014/main" id="{C2BD6A00-2EA0-62C0-44EE-83DA70E472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350" y="323850"/>
            <a:ext cx="114617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8959FC8F-E40A-DEDB-8786-A9C8D7ADB5C8}"/>
              </a:ext>
            </a:extLst>
          </p:cNvPr>
          <p:cNvSpPr/>
          <p:nvPr/>
        </p:nvSpPr>
        <p:spPr>
          <a:xfrm>
            <a:off x="5584825" y="1341438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D20B4432-A0D2-D5DA-3CAE-EC9A34CCCD13}"/>
              </a:ext>
            </a:extLst>
          </p:cNvPr>
          <p:cNvSpPr/>
          <p:nvPr/>
        </p:nvSpPr>
        <p:spPr>
          <a:xfrm>
            <a:off x="7672388" y="1328738"/>
            <a:ext cx="360362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7B49D557-1AAE-5E8A-222C-4F26D8E372A9}"/>
              </a:ext>
            </a:extLst>
          </p:cNvPr>
          <p:cNvSpPr>
            <a:spLocks/>
          </p:cNvSpPr>
          <p:nvPr/>
        </p:nvSpPr>
        <p:spPr>
          <a:xfrm>
            <a:off x="5613400" y="2913063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F6667BAA-F709-68A5-1E72-8F43230B69CA}"/>
              </a:ext>
            </a:extLst>
          </p:cNvPr>
          <p:cNvSpPr/>
          <p:nvPr/>
        </p:nvSpPr>
        <p:spPr>
          <a:xfrm>
            <a:off x="7727950" y="2900363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04845A6C-8500-12D0-1150-1A48149EE0F4}"/>
              </a:ext>
            </a:extLst>
          </p:cNvPr>
          <p:cNvSpPr/>
          <p:nvPr/>
        </p:nvSpPr>
        <p:spPr>
          <a:xfrm>
            <a:off x="5613400" y="4443413"/>
            <a:ext cx="360363" cy="3349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AC0EAAB1-7E9A-0DCC-FBE4-DB31932B7F1A}"/>
              </a:ext>
            </a:extLst>
          </p:cNvPr>
          <p:cNvSpPr/>
          <p:nvPr/>
        </p:nvSpPr>
        <p:spPr>
          <a:xfrm>
            <a:off x="7727950" y="4418013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5" name="Picture 11" descr="https://e7.pngegg.com/pngimages/566/83/png-clipart-check-mark-computer-icons-symbol-symbol-miscellaneous-trademark.png">
            <a:extLst>
              <a:ext uri="{FF2B5EF4-FFF2-40B4-BE49-F238E27FC236}">
                <a16:creationId xmlns:a16="http://schemas.microsoft.com/office/drawing/2014/main" id="{0CE4237D-CB51-96E6-CA08-B961554F8D36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925" y="1320800"/>
            <a:ext cx="53816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 descr="https://w7.pngwing.com/pngs/691/579/png-transparent-international-red-cross-and-red-crescent-movement-american-red-cross-red-cross-trademark-cross-sign.png">
            <a:extLst>
              <a:ext uri="{FF2B5EF4-FFF2-40B4-BE49-F238E27FC236}">
                <a16:creationId xmlns:a16="http://schemas.microsoft.com/office/drawing/2014/main" id="{F4ADEB13-6794-591F-0A0C-961EDEC5B4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050" y="1289050"/>
            <a:ext cx="4397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1D24C03B-4412-D502-4F9A-C0898BCE2F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876550"/>
            <a:ext cx="4318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>
            <a:extLst>
              <a:ext uri="{FF2B5EF4-FFF2-40B4-BE49-F238E27FC236}">
                <a16:creationId xmlns:a16="http://schemas.microsoft.com/office/drawing/2014/main" id="{07574679-9A39-D3EE-2029-9FF32D21E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850" y="2865438"/>
            <a:ext cx="4381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A4D19E4B-1B4B-A15E-E67A-BC42D2FA6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825" y="4398963"/>
            <a:ext cx="431800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>
            <a:extLst>
              <a:ext uri="{FF2B5EF4-FFF2-40B4-BE49-F238E27FC236}">
                <a16:creationId xmlns:a16="http://schemas.microsoft.com/office/drawing/2014/main" id="{0C7073E5-4627-4166-76B3-C9960325C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850" y="4376738"/>
            <a:ext cx="438150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9A73DE8-F1BB-6578-1250-20851326AB7A}"/>
              </a:ext>
            </a:extLst>
          </p:cNvPr>
          <p:cNvSpPr/>
          <p:nvPr/>
        </p:nvSpPr>
        <p:spPr>
          <a:xfrm>
            <a:off x="859490" y="3723878"/>
            <a:ext cx="372890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irfool" pitchFamily="2" charset="0"/>
                <a:cs typeface="+mn-cs"/>
              </a:rPr>
              <a:t>Найди  мою тень</a:t>
            </a:r>
          </a:p>
        </p:txBody>
      </p:sp>
      <p:pic>
        <p:nvPicPr>
          <p:cNvPr id="1044" name="Picture 20" descr="https://e7.pngegg.com/pngimages/887/827/png-clipart-orange-triangle-perspective-arrow-orange-pop-up-dialog-lovely.png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D3CC79A-73F1-1615-E876-D0CA8403B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82729" flipH="1">
            <a:off x="2225675" y="4232275"/>
            <a:ext cx="60801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en-33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55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0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id="{F032F07B-7332-45D1-D370-18684C6DD784}"/>
              </a:ext>
            </a:extLst>
          </p:cNvPr>
          <p:cNvSpPr/>
          <p:nvPr/>
        </p:nvSpPr>
        <p:spPr>
          <a:xfrm>
            <a:off x="142875" y="115888"/>
            <a:ext cx="8858250" cy="4911725"/>
          </a:xfrm>
          <a:custGeom>
            <a:avLst/>
            <a:gdLst/>
            <a:ahLst/>
            <a:cxnLst/>
            <a:rect l="l" t="t" r="r" b="b"/>
            <a:pathLst>
              <a:path w="8856984" h="4910323">
                <a:moveTo>
                  <a:pt x="1027433" y="150905"/>
                </a:moveTo>
                <a:cubicBezTo>
                  <a:pt x="599189" y="150905"/>
                  <a:pt x="252028" y="498066"/>
                  <a:pt x="252028" y="926310"/>
                </a:cubicBezTo>
                <a:lnTo>
                  <a:pt x="252028" y="4027838"/>
                </a:lnTo>
                <a:cubicBezTo>
                  <a:pt x="252028" y="4456082"/>
                  <a:pt x="599189" y="4803243"/>
                  <a:pt x="1027433" y="4803243"/>
                </a:cubicBezTo>
                <a:lnTo>
                  <a:pt x="7829551" y="4803243"/>
                </a:lnTo>
                <a:cubicBezTo>
                  <a:pt x="8257795" y="4803243"/>
                  <a:pt x="8604956" y="4456082"/>
                  <a:pt x="8604956" y="4027838"/>
                </a:cubicBezTo>
                <a:lnTo>
                  <a:pt x="8604956" y="926310"/>
                </a:lnTo>
                <a:cubicBezTo>
                  <a:pt x="8604956" y="498066"/>
                  <a:pt x="8257795" y="150905"/>
                  <a:pt x="7829551" y="150905"/>
                </a:cubicBezTo>
                <a:close/>
                <a:moveTo>
                  <a:pt x="818404" y="0"/>
                </a:moveTo>
                <a:lnTo>
                  <a:pt x="8038580" y="0"/>
                </a:lnTo>
                <a:cubicBezTo>
                  <a:pt x="8490572" y="0"/>
                  <a:pt x="8856984" y="366412"/>
                  <a:pt x="8856984" y="818404"/>
                </a:cubicBezTo>
                <a:lnTo>
                  <a:pt x="8856984" y="4091919"/>
                </a:lnTo>
                <a:cubicBezTo>
                  <a:pt x="8856984" y="4543911"/>
                  <a:pt x="8490572" y="4910323"/>
                  <a:pt x="8038580" y="4910323"/>
                </a:cubicBezTo>
                <a:lnTo>
                  <a:pt x="818404" y="4910323"/>
                </a:lnTo>
                <a:cubicBezTo>
                  <a:pt x="366412" y="4910323"/>
                  <a:pt x="0" y="4543911"/>
                  <a:pt x="0" y="4091919"/>
                </a:cubicBezTo>
                <a:lnTo>
                  <a:pt x="0" y="818404"/>
                </a:lnTo>
                <a:cubicBezTo>
                  <a:pt x="0" y="366412"/>
                  <a:pt x="366412" y="0"/>
                  <a:pt x="818404" y="0"/>
                </a:cubicBez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123" name="Picture 2">
            <a:extLst>
              <a:ext uri="{FF2B5EF4-FFF2-40B4-BE49-F238E27FC236}">
                <a16:creationId xmlns:a16="http://schemas.microsoft.com/office/drawing/2014/main" id="{44B9FAD0-8789-DD9E-1F5C-F8DF01A5E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838" y="327025"/>
            <a:ext cx="284480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5">
            <a:extLst>
              <a:ext uri="{FF2B5EF4-FFF2-40B4-BE49-F238E27FC236}">
                <a16:creationId xmlns:a16="http://schemas.microsoft.com/office/drawing/2014/main" id="{CD5D4CBD-8DD2-BE18-6C54-2051E9B65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450" y="3417888"/>
            <a:ext cx="904875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4">
            <a:extLst>
              <a:ext uri="{FF2B5EF4-FFF2-40B4-BE49-F238E27FC236}">
                <a16:creationId xmlns:a16="http://schemas.microsoft.com/office/drawing/2014/main" id="{2F065FE6-1514-D7CC-5E3C-DBDC23E6F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525" y="1895475"/>
            <a:ext cx="95408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6">
            <a:extLst>
              <a:ext uri="{FF2B5EF4-FFF2-40B4-BE49-F238E27FC236}">
                <a16:creationId xmlns:a16="http://schemas.microsoft.com/office/drawing/2014/main" id="{66C5A88F-1CE4-5832-E1F1-554DDD7FF3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838" y="3386138"/>
            <a:ext cx="103505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3">
            <a:extLst>
              <a:ext uri="{FF2B5EF4-FFF2-40B4-BE49-F238E27FC236}">
                <a16:creationId xmlns:a16="http://schemas.microsoft.com/office/drawing/2014/main" id="{9C417A74-9BDB-8C12-2E90-7CD398156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838" y="1779588"/>
            <a:ext cx="12033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2">
            <a:extLst>
              <a:ext uri="{FF2B5EF4-FFF2-40B4-BE49-F238E27FC236}">
                <a16:creationId xmlns:a16="http://schemas.microsoft.com/office/drawing/2014/main" id="{7D0A7450-B39F-898C-6A6D-55968C93A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200" y="320675"/>
            <a:ext cx="115887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">
            <a:extLst>
              <a:ext uri="{FF2B5EF4-FFF2-40B4-BE49-F238E27FC236}">
                <a16:creationId xmlns:a16="http://schemas.microsoft.com/office/drawing/2014/main" id="{5C1EEB69-BD50-36E2-CEDB-7F6002C3E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450" y="323850"/>
            <a:ext cx="81597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996FA3CB-ACF2-38F4-FA21-C5DD9F9A24A4}"/>
              </a:ext>
            </a:extLst>
          </p:cNvPr>
          <p:cNvSpPr/>
          <p:nvPr/>
        </p:nvSpPr>
        <p:spPr>
          <a:xfrm>
            <a:off x="5584825" y="1341438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6F28E61D-D9A0-DDD7-8852-17644C57DD0A}"/>
              </a:ext>
            </a:extLst>
          </p:cNvPr>
          <p:cNvSpPr/>
          <p:nvPr/>
        </p:nvSpPr>
        <p:spPr>
          <a:xfrm>
            <a:off x="7672388" y="1328738"/>
            <a:ext cx="360362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4F929A27-6F03-B6C2-4C64-53836574455F}"/>
              </a:ext>
            </a:extLst>
          </p:cNvPr>
          <p:cNvSpPr>
            <a:spLocks/>
          </p:cNvSpPr>
          <p:nvPr/>
        </p:nvSpPr>
        <p:spPr>
          <a:xfrm>
            <a:off x="5613400" y="2913063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3B601A51-540C-13BA-F4FE-2C2892038D47}"/>
              </a:ext>
            </a:extLst>
          </p:cNvPr>
          <p:cNvSpPr/>
          <p:nvPr/>
        </p:nvSpPr>
        <p:spPr>
          <a:xfrm>
            <a:off x="7727950" y="2900363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47948500-4B52-3210-66FE-DAC49DC3CF4E}"/>
              </a:ext>
            </a:extLst>
          </p:cNvPr>
          <p:cNvSpPr/>
          <p:nvPr/>
        </p:nvSpPr>
        <p:spPr>
          <a:xfrm>
            <a:off x="5613400" y="4443413"/>
            <a:ext cx="360363" cy="3349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7B43D1BE-A77D-155A-D785-69A68CB4BAFF}"/>
              </a:ext>
            </a:extLst>
          </p:cNvPr>
          <p:cNvSpPr/>
          <p:nvPr/>
        </p:nvSpPr>
        <p:spPr>
          <a:xfrm>
            <a:off x="7727950" y="4418013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5" name="Picture 11" descr="https://e7.pngegg.com/pngimages/566/83/png-clipart-check-mark-computer-icons-symbol-symbol-miscellaneous-trademark.png">
            <a:extLst>
              <a:ext uri="{FF2B5EF4-FFF2-40B4-BE49-F238E27FC236}">
                <a16:creationId xmlns:a16="http://schemas.microsoft.com/office/drawing/2014/main" id="{CFF00878-7E9B-4A81-BDF1-876C4CA34B5B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4410075"/>
            <a:ext cx="538163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 descr="https://w7.pngwing.com/pngs/691/579/png-transparent-international-red-cross-and-red-crescent-movement-american-red-cross-red-cross-trademark-cross-sign.png">
            <a:extLst>
              <a:ext uri="{FF2B5EF4-FFF2-40B4-BE49-F238E27FC236}">
                <a16:creationId xmlns:a16="http://schemas.microsoft.com/office/drawing/2014/main" id="{8946FB35-C7A6-7501-24D6-455EADF7B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050" y="1289050"/>
            <a:ext cx="4397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2790D354-9C2B-D48E-4EB0-CBC1B6E848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876550"/>
            <a:ext cx="4318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>
            <a:extLst>
              <a:ext uri="{FF2B5EF4-FFF2-40B4-BE49-F238E27FC236}">
                <a16:creationId xmlns:a16="http://schemas.microsoft.com/office/drawing/2014/main" id="{0DA19BB4-8CA6-3900-AEA7-90AB21474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850" y="2865438"/>
            <a:ext cx="4381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4AD6DF81-EAEF-E1E0-63C9-430B6D59AD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900" y="1312863"/>
            <a:ext cx="431800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>
            <a:extLst>
              <a:ext uri="{FF2B5EF4-FFF2-40B4-BE49-F238E27FC236}">
                <a16:creationId xmlns:a16="http://schemas.microsoft.com/office/drawing/2014/main" id="{CDBA8F1C-1D6D-F893-80F5-7741326D2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850" y="4376738"/>
            <a:ext cx="438150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296383A-22E7-8E48-4CE6-06E6AC18090E}"/>
              </a:ext>
            </a:extLst>
          </p:cNvPr>
          <p:cNvSpPr/>
          <p:nvPr/>
        </p:nvSpPr>
        <p:spPr>
          <a:xfrm>
            <a:off x="859490" y="3723878"/>
            <a:ext cx="372890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EA9758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irfool" pitchFamily="2" charset="0"/>
                <a:cs typeface="+mn-cs"/>
              </a:rPr>
              <a:t>Найди  мою тень</a:t>
            </a:r>
          </a:p>
        </p:txBody>
      </p:sp>
      <p:pic>
        <p:nvPicPr>
          <p:cNvPr id="2050" name="Picture 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450CF85-9FB8-BDBC-D79D-3DD09990D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4022725"/>
            <a:ext cx="877888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en-31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55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id="{972C55F0-DB7C-CE2E-4419-C758A6419782}"/>
              </a:ext>
            </a:extLst>
          </p:cNvPr>
          <p:cNvSpPr/>
          <p:nvPr/>
        </p:nvSpPr>
        <p:spPr>
          <a:xfrm>
            <a:off x="142875" y="115888"/>
            <a:ext cx="8858250" cy="4911725"/>
          </a:xfrm>
          <a:custGeom>
            <a:avLst/>
            <a:gdLst/>
            <a:ahLst/>
            <a:cxnLst/>
            <a:rect l="l" t="t" r="r" b="b"/>
            <a:pathLst>
              <a:path w="8856984" h="4910323">
                <a:moveTo>
                  <a:pt x="1027433" y="150905"/>
                </a:moveTo>
                <a:cubicBezTo>
                  <a:pt x="599189" y="150905"/>
                  <a:pt x="252028" y="498066"/>
                  <a:pt x="252028" y="926310"/>
                </a:cubicBezTo>
                <a:lnTo>
                  <a:pt x="252028" y="4027838"/>
                </a:lnTo>
                <a:cubicBezTo>
                  <a:pt x="252028" y="4456082"/>
                  <a:pt x="599189" y="4803243"/>
                  <a:pt x="1027433" y="4803243"/>
                </a:cubicBezTo>
                <a:lnTo>
                  <a:pt x="7829551" y="4803243"/>
                </a:lnTo>
                <a:cubicBezTo>
                  <a:pt x="8257795" y="4803243"/>
                  <a:pt x="8604956" y="4456082"/>
                  <a:pt x="8604956" y="4027838"/>
                </a:cubicBezTo>
                <a:lnTo>
                  <a:pt x="8604956" y="926310"/>
                </a:lnTo>
                <a:cubicBezTo>
                  <a:pt x="8604956" y="498066"/>
                  <a:pt x="8257795" y="150905"/>
                  <a:pt x="7829551" y="150905"/>
                </a:cubicBezTo>
                <a:close/>
                <a:moveTo>
                  <a:pt x="818404" y="0"/>
                </a:moveTo>
                <a:lnTo>
                  <a:pt x="8038580" y="0"/>
                </a:lnTo>
                <a:cubicBezTo>
                  <a:pt x="8490572" y="0"/>
                  <a:pt x="8856984" y="366412"/>
                  <a:pt x="8856984" y="818404"/>
                </a:cubicBezTo>
                <a:lnTo>
                  <a:pt x="8856984" y="4091919"/>
                </a:lnTo>
                <a:cubicBezTo>
                  <a:pt x="8856984" y="4543911"/>
                  <a:pt x="8490572" y="4910323"/>
                  <a:pt x="8038580" y="4910323"/>
                </a:cubicBezTo>
                <a:lnTo>
                  <a:pt x="818404" y="4910323"/>
                </a:lnTo>
                <a:cubicBezTo>
                  <a:pt x="366412" y="4910323"/>
                  <a:pt x="0" y="4543911"/>
                  <a:pt x="0" y="4091919"/>
                </a:cubicBezTo>
                <a:lnTo>
                  <a:pt x="0" y="818404"/>
                </a:lnTo>
                <a:cubicBezTo>
                  <a:pt x="0" y="366412"/>
                  <a:pt x="366412" y="0"/>
                  <a:pt x="818404" y="0"/>
                </a:cubicBezTo>
                <a:close/>
              </a:path>
            </a:pathLst>
          </a:cu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6D1D12DE-5683-75FE-7E85-D444AF07B8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975" y="349250"/>
            <a:ext cx="305435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5">
            <a:extLst>
              <a:ext uri="{FF2B5EF4-FFF2-40B4-BE49-F238E27FC236}">
                <a16:creationId xmlns:a16="http://schemas.microsoft.com/office/drawing/2014/main" id="{7C48DFB0-A581-084D-94D4-F38B87BE1E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563" y="3355975"/>
            <a:ext cx="1062037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4">
            <a:extLst>
              <a:ext uri="{FF2B5EF4-FFF2-40B4-BE49-F238E27FC236}">
                <a16:creationId xmlns:a16="http://schemas.microsoft.com/office/drawing/2014/main" id="{23EC3484-81A2-8A0A-14EE-A52E47BC2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975" y="1889125"/>
            <a:ext cx="9398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6">
            <a:extLst>
              <a:ext uri="{FF2B5EF4-FFF2-40B4-BE49-F238E27FC236}">
                <a16:creationId xmlns:a16="http://schemas.microsoft.com/office/drawing/2014/main" id="{F49571C2-98BD-6A3A-938C-82FDD18AB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075" y="3417888"/>
            <a:ext cx="99377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3">
            <a:extLst>
              <a:ext uri="{FF2B5EF4-FFF2-40B4-BE49-F238E27FC236}">
                <a16:creationId xmlns:a16="http://schemas.microsoft.com/office/drawing/2014/main" id="{2230BBD2-4A59-BCF9-CEFE-B33A2489F1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0" y="1820863"/>
            <a:ext cx="990600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2">
            <a:extLst>
              <a:ext uri="{FF2B5EF4-FFF2-40B4-BE49-F238E27FC236}">
                <a16:creationId xmlns:a16="http://schemas.microsoft.com/office/drawing/2014/main" id="{38E32139-65A9-90A2-FE53-0E0AD5BF5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475" y="347663"/>
            <a:ext cx="1077913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">
            <a:extLst>
              <a:ext uri="{FF2B5EF4-FFF2-40B4-BE49-F238E27FC236}">
                <a16:creationId xmlns:a16="http://schemas.microsoft.com/office/drawing/2014/main" id="{F7DA2A43-8426-5B0F-E6E1-82E4E383EE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563" y="374650"/>
            <a:ext cx="81915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AF3D4AC1-43B6-BB67-B1FD-A04364865149}"/>
              </a:ext>
            </a:extLst>
          </p:cNvPr>
          <p:cNvSpPr/>
          <p:nvPr/>
        </p:nvSpPr>
        <p:spPr>
          <a:xfrm>
            <a:off x="5584825" y="1341438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5A5B9043-D592-83D0-39A5-07D9C6BC3AE9}"/>
              </a:ext>
            </a:extLst>
          </p:cNvPr>
          <p:cNvSpPr/>
          <p:nvPr/>
        </p:nvSpPr>
        <p:spPr>
          <a:xfrm>
            <a:off x="7672388" y="1328738"/>
            <a:ext cx="360362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75E472BF-5F8A-B7F4-17E1-E66DED0A79F3}"/>
              </a:ext>
            </a:extLst>
          </p:cNvPr>
          <p:cNvSpPr>
            <a:spLocks/>
          </p:cNvSpPr>
          <p:nvPr/>
        </p:nvSpPr>
        <p:spPr>
          <a:xfrm>
            <a:off x="5613400" y="2913063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64F7ED74-2935-7DDC-CA63-D93D3C69D643}"/>
              </a:ext>
            </a:extLst>
          </p:cNvPr>
          <p:cNvSpPr/>
          <p:nvPr/>
        </p:nvSpPr>
        <p:spPr>
          <a:xfrm>
            <a:off x="7727950" y="2900363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4472CCB7-6F98-115F-878C-3ED563E69E23}"/>
              </a:ext>
            </a:extLst>
          </p:cNvPr>
          <p:cNvSpPr/>
          <p:nvPr/>
        </p:nvSpPr>
        <p:spPr>
          <a:xfrm>
            <a:off x="5613400" y="4443413"/>
            <a:ext cx="360363" cy="3349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280D58F9-8877-E969-2C73-12B7341667E6}"/>
              </a:ext>
            </a:extLst>
          </p:cNvPr>
          <p:cNvSpPr/>
          <p:nvPr/>
        </p:nvSpPr>
        <p:spPr>
          <a:xfrm>
            <a:off x="7727950" y="4418013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5" name="Picture 11" descr="https://e7.pngegg.com/pngimages/566/83/png-clipart-check-mark-computer-icons-symbol-symbol-miscellaneous-trademark.png">
            <a:extLst>
              <a:ext uri="{FF2B5EF4-FFF2-40B4-BE49-F238E27FC236}">
                <a16:creationId xmlns:a16="http://schemas.microsoft.com/office/drawing/2014/main" id="{EE297142-6B33-E8E8-1252-DB0EDBF774F5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488" y="1301750"/>
            <a:ext cx="538162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 descr="https://w7.pngwing.com/pngs/691/579/png-transparent-international-red-cross-and-red-crescent-movement-american-red-cross-red-cross-trademark-cross-sign.png">
            <a:extLst>
              <a:ext uri="{FF2B5EF4-FFF2-40B4-BE49-F238E27FC236}">
                <a16:creationId xmlns:a16="http://schemas.microsoft.com/office/drawing/2014/main" id="{048409F1-74E4-5430-51C3-8E1B52D7E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857500"/>
            <a:ext cx="4397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9E27328A-B644-C898-AE57-45D5A7372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876550"/>
            <a:ext cx="4318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>
            <a:extLst>
              <a:ext uri="{FF2B5EF4-FFF2-40B4-BE49-F238E27FC236}">
                <a16:creationId xmlns:a16="http://schemas.microsoft.com/office/drawing/2014/main" id="{330C3201-CA0D-BCD3-1225-D4526AE9DB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379913"/>
            <a:ext cx="43973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C7987C5B-AE10-93C4-E81C-B6CBC0C09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900" y="1312863"/>
            <a:ext cx="431800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>
            <a:extLst>
              <a:ext uri="{FF2B5EF4-FFF2-40B4-BE49-F238E27FC236}">
                <a16:creationId xmlns:a16="http://schemas.microsoft.com/office/drawing/2014/main" id="{63985377-20B6-7B16-043F-265B7A127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850" y="4376738"/>
            <a:ext cx="438150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DD0763D-C4C7-A4E8-E7B1-D6BFB517251E}"/>
              </a:ext>
            </a:extLst>
          </p:cNvPr>
          <p:cNvSpPr/>
          <p:nvPr/>
        </p:nvSpPr>
        <p:spPr>
          <a:xfrm>
            <a:off x="859490" y="3723878"/>
            <a:ext cx="372890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86E9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irfool" pitchFamily="2" charset="0"/>
                <a:cs typeface="+mn-cs"/>
              </a:rPr>
              <a:t>Найди  мою тень</a:t>
            </a:r>
          </a:p>
        </p:txBody>
      </p:sp>
      <p:pic>
        <p:nvPicPr>
          <p:cNvPr id="27" name="Picture 20" descr="https://e7.pngegg.com/pngimages/887/827/png-clipart-orange-triangle-perspective-arrow-orange-pop-up-dialog-lovely.png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B569B77-BBE9-D268-3458-EC327CE29C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82729" flipH="1">
            <a:off x="2225675" y="4232275"/>
            <a:ext cx="60801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en-33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55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id="{916AB61D-3669-AA37-015D-84562632CAE9}"/>
              </a:ext>
            </a:extLst>
          </p:cNvPr>
          <p:cNvSpPr/>
          <p:nvPr/>
        </p:nvSpPr>
        <p:spPr>
          <a:xfrm>
            <a:off x="142875" y="115888"/>
            <a:ext cx="8858250" cy="4911725"/>
          </a:xfrm>
          <a:custGeom>
            <a:avLst/>
            <a:gdLst/>
            <a:ahLst/>
            <a:cxnLst/>
            <a:rect l="l" t="t" r="r" b="b"/>
            <a:pathLst>
              <a:path w="8856984" h="4910323">
                <a:moveTo>
                  <a:pt x="1027433" y="150905"/>
                </a:moveTo>
                <a:cubicBezTo>
                  <a:pt x="599189" y="150905"/>
                  <a:pt x="252028" y="498066"/>
                  <a:pt x="252028" y="926310"/>
                </a:cubicBezTo>
                <a:lnTo>
                  <a:pt x="252028" y="4027838"/>
                </a:lnTo>
                <a:cubicBezTo>
                  <a:pt x="252028" y="4456082"/>
                  <a:pt x="599189" y="4803243"/>
                  <a:pt x="1027433" y="4803243"/>
                </a:cubicBezTo>
                <a:lnTo>
                  <a:pt x="7829551" y="4803243"/>
                </a:lnTo>
                <a:cubicBezTo>
                  <a:pt x="8257795" y="4803243"/>
                  <a:pt x="8604956" y="4456082"/>
                  <a:pt x="8604956" y="4027838"/>
                </a:cubicBezTo>
                <a:lnTo>
                  <a:pt x="8604956" y="926310"/>
                </a:lnTo>
                <a:cubicBezTo>
                  <a:pt x="8604956" y="498066"/>
                  <a:pt x="8257795" y="150905"/>
                  <a:pt x="7829551" y="150905"/>
                </a:cubicBezTo>
                <a:close/>
                <a:moveTo>
                  <a:pt x="818404" y="0"/>
                </a:moveTo>
                <a:lnTo>
                  <a:pt x="8038580" y="0"/>
                </a:lnTo>
                <a:cubicBezTo>
                  <a:pt x="8490572" y="0"/>
                  <a:pt x="8856984" y="366412"/>
                  <a:pt x="8856984" y="818404"/>
                </a:cubicBezTo>
                <a:lnTo>
                  <a:pt x="8856984" y="4091919"/>
                </a:lnTo>
                <a:cubicBezTo>
                  <a:pt x="8856984" y="4543911"/>
                  <a:pt x="8490572" y="4910323"/>
                  <a:pt x="8038580" y="4910323"/>
                </a:cubicBezTo>
                <a:lnTo>
                  <a:pt x="818404" y="4910323"/>
                </a:lnTo>
                <a:cubicBezTo>
                  <a:pt x="366412" y="4910323"/>
                  <a:pt x="0" y="4543911"/>
                  <a:pt x="0" y="4091919"/>
                </a:cubicBezTo>
                <a:lnTo>
                  <a:pt x="0" y="818404"/>
                </a:lnTo>
                <a:cubicBezTo>
                  <a:pt x="0" y="366412"/>
                  <a:pt x="366412" y="0"/>
                  <a:pt x="818404" y="0"/>
                </a:cubicBezTo>
                <a:close/>
              </a:path>
            </a:pathLst>
          </a:custGeom>
          <a:solidFill>
            <a:srgbClr val="BC4D08"/>
          </a:solidFill>
          <a:ln>
            <a:solidFill>
              <a:srgbClr val="EA975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171" name="Picture 2">
            <a:extLst>
              <a:ext uri="{FF2B5EF4-FFF2-40B4-BE49-F238E27FC236}">
                <a16:creationId xmlns:a16="http://schemas.microsoft.com/office/drawing/2014/main" id="{0DB4FAB2-38A1-11B4-894B-11480B094F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555625"/>
            <a:ext cx="372427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5">
            <a:extLst>
              <a:ext uri="{FF2B5EF4-FFF2-40B4-BE49-F238E27FC236}">
                <a16:creationId xmlns:a16="http://schemas.microsoft.com/office/drawing/2014/main" id="{F775B47D-AE60-847D-809A-5964C5703F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275" y="3273425"/>
            <a:ext cx="11938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4">
            <a:extLst>
              <a:ext uri="{FF2B5EF4-FFF2-40B4-BE49-F238E27FC236}">
                <a16:creationId xmlns:a16="http://schemas.microsoft.com/office/drawing/2014/main" id="{72CD7F84-8240-0952-A922-1D7FCB367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463" y="1809750"/>
            <a:ext cx="12700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6">
            <a:extLst>
              <a:ext uri="{FF2B5EF4-FFF2-40B4-BE49-F238E27FC236}">
                <a16:creationId xmlns:a16="http://schemas.microsoft.com/office/drawing/2014/main" id="{B48F4D4A-B793-509E-804C-85FCE582C1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438" y="3209925"/>
            <a:ext cx="12128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3">
            <a:extLst>
              <a:ext uri="{FF2B5EF4-FFF2-40B4-BE49-F238E27FC236}">
                <a16:creationId xmlns:a16="http://schemas.microsoft.com/office/drawing/2014/main" id="{A2930C68-3B12-0412-6A91-4F1AFA544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75" y="1751013"/>
            <a:ext cx="1357313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2">
            <a:extLst>
              <a:ext uri="{FF2B5EF4-FFF2-40B4-BE49-F238E27FC236}">
                <a16:creationId xmlns:a16="http://schemas.microsoft.com/office/drawing/2014/main" id="{162D455E-874A-34F9-B926-C45DF4AB5C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350" y="161925"/>
            <a:ext cx="1154113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">
            <a:extLst>
              <a:ext uri="{FF2B5EF4-FFF2-40B4-BE49-F238E27FC236}">
                <a16:creationId xmlns:a16="http://schemas.microsoft.com/office/drawing/2014/main" id="{9A4480CC-51A9-DECD-6E5F-EA98ED1D6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013" y="128588"/>
            <a:ext cx="1219200" cy="127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18EEEFD5-7E42-27BA-5AE0-8A94A1C59834}"/>
              </a:ext>
            </a:extLst>
          </p:cNvPr>
          <p:cNvSpPr/>
          <p:nvPr/>
        </p:nvSpPr>
        <p:spPr>
          <a:xfrm>
            <a:off x="5584825" y="1341438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020541E3-2769-B46A-60A3-09C3999AEC5E}"/>
              </a:ext>
            </a:extLst>
          </p:cNvPr>
          <p:cNvSpPr/>
          <p:nvPr/>
        </p:nvSpPr>
        <p:spPr>
          <a:xfrm>
            <a:off x="7672388" y="1328738"/>
            <a:ext cx="360362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4DD6AEB6-8406-A4A1-C01A-181B6C4AC9DF}"/>
              </a:ext>
            </a:extLst>
          </p:cNvPr>
          <p:cNvSpPr>
            <a:spLocks/>
          </p:cNvSpPr>
          <p:nvPr/>
        </p:nvSpPr>
        <p:spPr>
          <a:xfrm>
            <a:off x="5613400" y="2913063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3C0D5E74-A69E-0525-33F0-A51379B8D9B9}"/>
              </a:ext>
            </a:extLst>
          </p:cNvPr>
          <p:cNvSpPr/>
          <p:nvPr/>
        </p:nvSpPr>
        <p:spPr>
          <a:xfrm>
            <a:off x="7727950" y="2900363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6055B269-2B3C-78D1-00EB-83294452F50B}"/>
              </a:ext>
            </a:extLst>
          </p:cNvPr>
          <p:cNvSpPr/>
          <p:nvPr/>
        </p:nvSpPr>
        <p:spPr>
          <a:xfrm>
            <a:off x="5613400" y="4443413"/>
            <a:ext cx="360363" cy="3349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0D0C5C76-331B-1648-E457-03951A04524E}"/>
              </a:ext>
            </a:extLst>
          </p:cNvPr>
          <p:cNvSpPr/>
          <p:nvPr/>
        </p:nvSpPr>
        <p:spPr>
          <a:xfrm>
            <a:off x="7727950" y="4418013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5" name="Picture 11" descr="https://e7.pngegg.com/pngimages/566/83/png-clipart-check-mark-computer-icons-symbol-symbol-miscellaneous-trademark.png">
            <a:extLst>
              <a:ext uri="{FF2B5EF4-FFF2-40B4-BE49-F238E27FC236}">
                <a16:creationId xmlns:a16="http://schemas.microsoft.com/office/drawing/2014/main" id="{3A195C70-A371-4EDF-6AAA-83F9693BD7C2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2900363"/>
            <a:ext cx="53816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 descr="https://w7.pngwing.com/pngs/691/579/png-transparent-international-red-cross-and-red-crescent-movement-american-red-cross-red-cross-trademark-cross-sign.png">
            <a:extLst>
              <a:ext uri="{FF2B5EF4-FFF2-40B4-BE49-F238E27FC236}">
                <a16:creationId xmlns:a16="http://schemas.microsoft.com/office/drawing/2014/main" id="{E68F8ED4-4B4B-0E1F-5F51-25FC938E6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857500"/>
            <a:ext cx="4397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FB9C31F5-CF44-3209-C426-23329E1F09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463" y="1306513"/>
            <a:ext cx="4318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>
            <a:extLst>
              <a:ext uri="{FF2B5EF4-FFF2-40B4-BE49-F238E27FC236}">
                <a16:creationId xmlns:a16="http://schemas.microsoft.com/office/drawing/2014/main" id="{B818C11A-436B-36A9-D653-0311A67FD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379913"/>
            <a:ext cx="43973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689A5336-F489-FC98-CCC3-38C23F0601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900" y="1312863"/>
            <a:ext cx="431800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>
            <a:extLst>
              <a:ext uri="{FF2B5EF4-FFF2-40B4-BE49-F238E27FC236}">
                <a16:creationId xmlns:a16="http://schemas.microsoft.com/office/drawing/2014/main" id="{D01EBB87-264A-D032-E972-CFF8A43EF5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850" y="4376738"/>
            <a:ext cx="438150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A12F200-03B8-2C5D-45CE-D5E375B5BCC4}"/>
              </a:ext>
            </a:extLst>
          </p:cNvPr>
          <p:cNvSpPr/>
          <p:nvPr/>
        </p:nvSpPr>
        <p:spPr>
          <a:xfrm>
            <a:off x="859490" y="3723878"/>
            <a:ext cx="372890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BC4D08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irfool" pitchFamily="2" charset="0"/>
                <a:cs typeface="+mn-cs"/>
              </a:rPr>
              <a:t>Найди  мою тень</a:t>
            </a:r>
          </a:p>
        </p:txBody>
      </p:sp>
      <p:pic>
        <p:nvPicPr>
          <p:cNvPr id="27" name="Picture 20" descr="https://e7.pngegg.com/pngimages/887/827/png-clipart-orange-triangle-perspective-arrow-orange-pop-up-dialog-lovely.png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D5D3E06-B1CE-C073-94A4-6D9EEA9D88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82729" flipH="1">
            <a:off x="2225675" y="4232275"/>
            <a:ext cx="60801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en-31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id="{C0F0D5A0-F1F2-201E-B3D8-C94905FBED1D}"/>
              </a:ext>
            </a:extLst>
          </p:cNvPr>
          <p:cNvSpPr/>
          <p:nvPr/>
        </p:nvSpPr>
        <p:spPr>
          <a:xfrm>
            <a:off x="142875" y="115888"/>
            <a:ext cx="8858250" cy="4911725"/>
          </a:xfrm>
          <a:custGeom>
            <a:avLst/>
            <a:gdLst/>
            <a:ahLst/>
            <a:cxnLst/>
            <a:rect l="l" t="t" r="r" b="b"/>
            <a:pathLst>
              <a:path w="8856984" h="4910323">
                <a:moveTo>
                  <a:pt x="1027433" y="150905"/>
                </a:moveTo>
                <a:cubicBezTo>
                  <a:pt x="599189" y="150905"/>
                  <a:pt x="252028" y="498066"/>
                  <a:pt x="252028" y="926310"/>
                </a:cubicBezTo>
                <a:lnTo>
                  <a:pt x="252028" y="4027838"/>
                </a:lnTo>
                <a:cubicBezTo>
                  <a:pt x="252028" y="4456082"/>
                  <a:pt x="599189" y="4803243"/>
                  <a:pt x="1027433" y="4803243"/>
                </a:cubicBezTo>
                <a:lnTo>
                  <a:pt x="7829551" y="4803243"/>
                </a:lnTo>
                <a:cubicBezTo>
                  <a:pt x="8257795" y="4803243"/>
                  <a:pt x="8604956" y="4456082"/>
                  <a:pt x="8604956" y="4027838"/>
                </a:cubicBezTo>
                <a:lnTo>
                  <a:pt x="8604956" y="926310"/>
                </a:lnTo>
                <a:cubicBezTo>
                  <a:pt x="8604956" y="498066"/>
                  <a:pt x="8257795" y="150905"/>
                  <a:pt x="7829551" y="150905"/>
                </a:cubicBezTo>
                <a:close/>
                <a:moveTo>
                  <a:pt x="818404" y="0"/>
                </a:moveTo>
                <a:lnTo>
                  <a:pt x="8038580" y="0"/>
                </a:lnTo>
                <a:cubicBezTo>
                  <a:pt x="8490572" y="0"/>
                  <a:pt x="8856984" y="366412"/>
                  <a:pt x="8856984" y="818404"/>
                </a:cubicBezTo>
                <a:lnTo>
                  <a:pt x="8856984" y="4091919"/>
                </a:lnTo>
                <a:cubicBezTo>
                  <a:pt x="8856984" y="4543911"/>
                  <a:pt x="8490572" y="4910323"/>
                  <a:pt x="8038580" y="4910323"/>
                </a:cubicBezTo>
                <a:lnTo>
                  <a:pt x="818404" y="4910323"/>
                </a:lnTo>
                <a:cubicBezTo>
                  <a:pt x="366412" y="4910323"/>
                  <a:pt x="0" y="4543911"/>
                  <a:pt x="0" y="4091919"/>
                </a:cubicBezTo>
                <a:lnTo>
                  <a:pt x="0" y="818404"/>
                </a:lnTo>
                <a:cubicBezTo>
                  <a:pt x="0" y="366412"/>
                  <a:pt x="366412" y="0"/>
                  <a:pt x="818404" y="0"/>
                </a:cubicBezTo>
                <a:close/>
              </a:path>
            </a:pathLst>
          </a:custGeom>
          <a:solidFill>
            <a:srgbClr val="F0B010"/>
          </a:solidFill>
          <a:ln>
            <a:solidFill>
              <a:srgbClr val="EA975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195" name="Picture 2">
            <a:extLst>
              <a:ext uri="{FF2B5EF4-FFF2-40B4-BE49-F238E27FC236}">
                <a16:creationId xmlns:a16="http://schemas.microsoft.com/office/drawing/2014/main" id="{FECBDC1A-2CEC-BEE0-2050-CD6C6FBE9D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8" y="677863"/>
            <a:ext cx="4338637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5">
            <a:extLst>
              <a:ext uri="{FF2B5EF4-FFF2-40B4-BE49-F238E27FC236}">
                <a16:creationId xmlns:a16="http://schemas.microsoft.com/office/drawing/2014/main" id="{34C8F01C-9872-F87C-104E-F1B68CCCB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975" y="3348038"/>
            <a:ext cx="119380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4">
            <a:extLst>
              <a:ext uri="{FF2B5EF4-FFF2-40B4-BE49-F238E27FC236}">
                <a16:creationId xmlns:a16="http://schemas.microsoft.com/office/drawing/2014/main" id="{D1F810D5-056D-5937-5A2C-0B3EBBB9C2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163" y="1809750"/>
            <a:ext cx="1246187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6">
            <a:extLst>
              <a:ext uri="{FF2B5EF4-FFF2-40B4-BE49-F238E27FC236}">
                <a16:creationId xmlns:a16="http://schemas.microsoft.com/office/drawing/2014/main" id="{758C7744-8D87-C1F3-0F00-D45DD5BC9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513" y="3417888"/>
            <a:ext cx="12128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3">
            <a:extLst>
              <a:ext uri="{FF2B5EF4-FFF2-40B4-BE49-F238E27FC236}">
                <a16:creationId xmlns:a16="http://schemas.microsoft.com/office/drawing/2014/main" id="{BD422A4F-DB82-D8D1-4726-0A64B9B0F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050" y="1798638"/>
            <a:ext cx="1355725" cy="107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2">
            <a:extLst>
              <a:ext uri="{FF2B5EF4-FFF2-40B4-BE49-F238E27FC236}">
                <a16:creationId xmlns:a16="http://schemas.microsoft.com/office/drawing/2014/main" id="{0286590B-215D-5118-1F6C-83150C39D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063" y="304800"/>
            <a:ext cx="1155700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">
            <a:extLst>
              <a:ext uri="{FF2B5EF4-FFF2-40B4-BE49-F238E27FC236}">
                <a16:creationId xmlns:a16="http://schemas.microsoft.com/office/drawing/2014/main" id="{F840B35A-12CA-8183-E9EB-60CC4EB6A9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688" y="339725"/>
            <a:ext cx="989012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A3CCEDCA-965D-B721-C56A-5DCA13F58E6B}"/>
              </a:ext>
            </a:extLst>
          </p:cNvPr>
          <p:cNvSpPr/>
          <p:nvPr/>
        </p:nvSpPr>
        <p:spPr>
          <a:xfrm>
            <a:off x="5584825" y="1341438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20ED323B-25D6-39F8-CCC7-99DBF8173643}"/>
              </a:ext>
            </a:extLst>
          </p:cNvPr>
          <p:cNvSpPr/>
          <p:nvPr/>
        </p:nvSpPr>
        <p:spPr>
          <a:xfrm>
            <a:off x="7672388" y="1328738"/>
            <a:ext cx="360362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55D9D054-8B7F-6EF2-C863-BE14FD4950AC}"/>
              </a:ext>
            </a:extLst>
          </p:cNvPr>
          <p:cNvSpPr>
            <a:spLocks/>
          </p:cNvSpPr>
          <p:nvPr/>
        </p:nvSpPr>
        <p:spPr>
          <a:xfrm>
            <a:off x="5613400" y="2913063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BBF23AE6-8091-C690-F39C-454924DA6E6C}"/>
              </a:ext>
            </a:extLst>
          </p:cNvPr>
          <p:cNvSpPr/>
          <p:nvPr/>
        </p:nvSpPr>
        <p:spPr>
          <a:xfrm>
            <a:off x="7727950" y="2900363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6E245F5E-D179-4225-78F6-A508BA9DF4B4}"/>
              </a:ext>
            </a:extLst>
          </p:cNvPr>
          <p:cNvSpPr/>
          <p:nvPr/>
        </p:nvSpPr>
        <p:spPr>
          <a:xfrm>
            <a:off x="5613400" y="4443413"/>
            <a:ext cx="360363" cy="3349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108BB575-2C6E-A023-96BB-894532A0C11F}"/>
              </a:ext>
            </a:extLst>
          </p:cNvPr>
          <p:cNvSpPr/>
          <p:nvPr/>
        </p:nvSpPr>
        <p:spPr>
          <a:xfrm>
            <a:off x="7727950" y="4418013"/>
            <a:ext cx="360363" cy="3603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5" name="Picture 11" descr="https://e7.pngegg.com/pngimages/566/83/png-clipart-check-mark-computer-icons-symbol-symbol-miscellaneous-trademark.png">
            <a:extLst>
              <a:ext uri="{FF2B5EF4-FFF2-40B4-BE49-F238E27FC236}">
                <a16:creationId xmlns:a16="http://schemas.microsoft.com/office/drawing/2014/main" id="{36343D91-CA74-43B2-03A6-AD0A64DB68BD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875" y="2887663"/>
            <a:ext cx="5365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 descr="https://w7.pngwing.com/pngs/691/579/png-transparent-international-red-cross-and-red-crescent-movement-american-red-cross-red-cross-trademark-cross-sign.png">
            <a:extLst>
              <a:ext uri="{FF2B5EF4-FFF2-40B4-BE49-F238E27FC236}">
                <a16:creationId xmlns:a16="http://schemas.microsoft.com/office/drawing/2014/main" id="{C7EBA21D-D0EB-77B1-26E6-39B71D6D74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825" y="2873375"/>
            <a:ext cx="4397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0EF3AADA-9343-9F45-BED4-890AB04B5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463" y="1306513"/>
            <a:ext cx="4318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>
            <a:extLst>
              <a:ext uri="{FF2B5EF4-FFF2-40B4-BE49-F238E27FC236}">
                <a16:creationId xmlns:a16="http://schemas.microsoft.com/office/drawing/2014/main" id="{39EAB4A4-7020-D512-0964-42B31F8C45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379913"/>
            <a:ext cx="43973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A6BC57D7-C8D5-93E1-49CA-5DF9A0261D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900" y="1312863"/>
            <a:ext cx="431800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>
            <a:extLst>
              <a:ext uri="{FF2B5EF4-FFF2-40B4-BE49-F238E27FC236}">
                <a16:creationId xmlns:a16="http://schemas.microsoft.com/office/drawing/2014/main" id="{87E698FF-8441-F789-6532-01A6D82D0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850" y="4376738"/>
            <a:ext cx="438150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E1A3809-3522-E731-B009-C73A8DDCEAD1}"/>
              </a:ext>
            </a:extLst>
          </p:cNvPr>
          <p:cNvSpPr/>
          <p:nvPr/>
        </p:nvSpPr>
        <p:spPr>
          <a:xfrm>
            <a:off x="859490" y="3723878"/>
            <a:ext cx="372890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0B01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irfool" pitchFamily="2" charset="0"/>
                <a:cs typeface="+mn-cs"/>
              </a:rPr>
              <a:t>Найди  мою тень</a:t>
            </a:r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FF02C2D5-1604-4DE1-60B6-9384B8E196AC}"/>
              </a:ext>
            </a:extLst>
          </p:cNvPr>
          <p:cNvSpPr/>
          <p:nvPr/>
        </p:nvSpPr>
        <p:spPr>
          <a:xfrm>
            <a:off x="2339975" y="4376738"/>
            <a:ext cx="503238" cy="436562"/>
          </a:xfrm>
          <a:prstGeom prst="actionButtonHome">
            <a:avLst/>
          </a:prstGeom>
          <a:solidFill>
            <a:srgbClr val="F0B01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en-33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0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 nodeType="clickPar">
                      <p:stCondLst>
                        <p:cond delay="0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E0F3A933-9E93-2C0A-A0FD-AFD995876A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101600"/>
            <a:ext cx="8877300" cy="493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80EE80A-B1CE-72C8-A6CA-CC467313685C}"/>
              </a:ext>
            </a:extLst>
          </p:cNvPr>
          <p:cNvSpPr/>
          <p:nvPr/>
        </p:nvSpPr>
        <p:spPr>
          <a:xfrm>
            <a:off x="2598543" y="483518"/>
            <a:ext cx="3946914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irfool" pitchFamily="2" charset="0"/>
                <a:cs typeface="+mn-cs"/>
              </a:rPr>
              <a:t>Задачи  игры</a:t>
            </a:r>
            <a:endParaRPr lang="ru-RU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0B01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irfool" pitchFamily="2" charset="0"/>
              <a:cs typeface="+mn-cs"/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63AED90D-A132-AC51-56C0-98C27E438A33}"/>
              </a:ext>
            </a:extLst>
          </p:cNvPr>
          <p:cNvSpPr/>
          <p:nvPr/>
        </p:nvSpPr>
        <p:spPr>
          <a:xfrm>
            <a:off x="7740650" y="4300538"/>
            <a:ext cx="503238" cy="434975"/>
          </a:xfrm>
          <a:prstGeom prst="actionButtonHo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8F4E20-5E6B-79C4-AF37-E1DDD8B66A9E}"/>
              </a:ext>
            </a:extLst>
          </p:cNvPr>
          <p:cNvSpPr/>
          <p:nvPr/>
        </p:nvSpPr>
        <p:spPr>
          <a:xfrm>
            <a:off x="611188" y="1058863"/>
            <a:ext cx="6840537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+mn-lt"/>
                <a:cs typeface="+mn-cs"/>
              </a:rPr>
              <a:t>Учить детей находить заданные силуэты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+mn-lt"/>
                <a:cs typeface="+mn-cs"/>
              </a:rPr>
              <a:t>Развивать  зрительное восприятие детей, внимание.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265872A-531B-CABD-8575-777BF97EA688}"/>
              </a:ext>
            </a:extLst>
          </p:cNvPr>
          <p:cNvSpPr/>
          <p:nvPr/>
        </p:nvSpPr>
        <p:spPr>
          <a:xfrm>
            <a:off x="3290241" y="2067694"/>
            <a:ext cx="2563522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irfool" pitchFamily="2" charset="0"/>
                <a:cs typeface="+mn-cs"/>
              </a:rPr>
              <a:t>правила</a:t>
            </a:r>
            <a:endParaRPr lang="ru-RU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0B01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irfool" pitchFamily="2" charset="0"/>
              <a:cs typeface="+mn-cs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1B79FE9-0688-4462-719E-7FFD5C09EBE1}"/>
              </a:ext>
            </a:extLst>
          </p:cNvPr>
          <p:cNvSpPr/>
          <p:nvPr/>
        </p:nvSpPr>
        <p:spPr>
          <a:xfrm>
            <a:off x="628650" y="2587625"/>
            <a:ext cx="7831138" cy="20304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+mn-lt"/>
                <a:cs typeface="+mn-cs"/>
              </a:rPr>
              <a:t>Предложите ребенку внимательно посмотреть на картинку, а затем выбрать ее тень (силуэт) и нажать по ней мышкой. Если ответ неверный – появится значок       , нужно попробовать еще раз. Если ответ верный – </a:t>
            </a:r>
          </a:p>
          <a:p>
            <a:pPr marL="266700" indent="-266700" fontAlgn="auto">
              <a:spcBef>
                <a:spcPts val="0"/>
              </a:spcBef>
              <a:spcAft>
                <a:spcPts val="0"/>
              </a:spcAft>
              <a:tabLst>
                <a:tab pos="266700" algn="l"/>
              </a:tabLst>
              <a:defRPr/>
            </a:pPr>
            <a:r>
              <a:rPr lang="ru-RU" dirty="0">
                <a:latin typeface="+mn-lt"/>
                <a:cs typeface="+mn-cs"/>
              </a:rPr>
              <a:t>      выйдет значок         и появится            . Нажмите на нее, чтобы перейти к                 следующему заданию! Нажмите на       , чтобы вернуться в начало.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266700" algn="l"/>
              </a:tabLst>
              <a:defRPr/>
            </a:pPr>
            <a:r>
              <a:rPr lang="ru-RU" dirty="0">
                <a:latin typeface="+mn-lt"/>
                <a:cs typeface="+mn-cs"/>
              </a:rPr>
              <a:t>Чтобы выйти из презентации нажмите</a:t>
            </a:r>
            <a:r>
              <a:rPr lang="en-US" dirty="0">
                <a:latin typeface="+mn-lt"/>
                <a:cs typeface="+mn-cs"/>
              </a:rPr>
              <a:t> </a:t>
            </a:r>
            <a:r>
              <a:rPr lang="ru-RU" dirty="0">
                <a:latin typeface="+mn-lt"/>
                <a:cs typeface="+mn-cs"/>
              </a:rPr>
              <a:t>кнопку  </a:t>
            </a:r>
            <a:r>
              <a:rPr lang="en-US" dirty="0">
                <a:solidFill>
                  <a:srgbClr val="FF0000"/>
                </a:solidFill>
                <a:latin typeface="+mn-lt"/>
                <a:cs typeface="+mn-cs"/>
              </a:rPr>
              <a:t>Esc</a:t>
            </a:r>
            <a:endParaRPr lang="ru-RU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pic>
        <p:nvPicPr>
          <p:cNvPr id="9224" name="Picture 3">
            <a:extLst>
              <a:ext uri="{FF2B5EF4-FFF2-40B4-BE49-F238E27FC236}">
                <a16:creationId xmlns:a16="http://schemas.microsoft.com/office/drawing/2014/main" id="{6FEA9E71-06F9-3E5A-A00C-D7E5334D5C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100" y="3795713"/>
            <a:ext cx="422275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5" name="Picture 4">
            <a:extLst>
              <a:ext uri="{FF2B5EF4-FFF2-40B4-BE49-F238E27FC236}">
                <a16:creationId xmlns:a16="http://schemas.microsoft.com/office/drawing/2014/main" id="{7EA14900-9FCD-94E3-F77F-56CEC0D1C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435350"/>
            <a:ext cx="360362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6" name="Picture 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19478E3-A57D-62CC-8728-307039B6D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713" y="3616325"/>
            <a:ext cx="528637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Управляющая кнопка: домой 10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68FB085C-16D5-ADCA-6541-B2B6861D5EF0}"/>
              </a:ext>
            </a:extLst>
          </p:cNvPr>
          <p:cNvSpPr/>
          <p:nvPr/>
        </p:nvSpPr>
        <p:spPr>
          <a:xfrm>
            <a:off x="4545013" y="4065588"/>
            <a:ext cx="250825" cy="217487"/>
          </a:xfrm>
          <a:prstGeom prst="actionButtonHo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>
            <a:extLst>
              <a:ext uri="{FF2B5EF4-FFF2-40B4-BE49-F238E27FC236}">
                <a16:creationId xmlns:a16="http://schemas.microsoft.com/office/drawing/2014/main" id="{7F31ECA2-8D74-AD25-C578-D1355FC57A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3050" y="2387600"/>
            <a:ext cx="3517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ru-RU"/>
              <a:t>RBPXQ-M2JHX-D3BGJ-XCT69-F983X</a:t>
            </a:r>
            <a:endParaRPr lang="ru-RU" altLang="ru-RU"/>
          </a:p>
        </p:txBody>
      </p:sp>
    </p:spTree>
  </p:cSld>
  <p:clrMapOvr>
    <a:masterClrMapping/>
  </p:clrMapOvr>
  <p:transition spd="slow" advClick="0"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110</Words>
  <Application>Microsoft Office PowerPoint</Application>
  <PresentationFormat>Экран (16:9)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Arial</vt:lpstr>
      <vt:lpstr>Airfool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</cp:lastModifiedBy>
  <cp:revision>21</cp:revision>
  <dcterms:created xsi:type="dcterms:W3CDTF">2021-06-22T13:42:42Z</dcterms:created>
  <dcterms:modified xsi:type="dcterms:W3CDTF">2022-11-09T17:45:38Z</dcterms:modified>
</cp:coreProperties>
</file>