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42014F-19B4-4A9D-B8C4-174091D24821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2F1B74-B2A2-4A34-AA62-3821672F88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чем могут рассказать имена людей и названия городов?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429000"/>
            <a:ext cx="7854696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Родной русский язык 5 класс</a:t>
            </a:r>
          </a:p>
          <a:p>
            <a:r>
              <a:rPr lang="ru-RU" dirty="0" smtClean="0"/>
              <a:t>Составила: Леонтьева </a:t>
            </a:r>
          </a:p>
          <a:p>
            <a:r>
              <a:rPr lang="ru-RU" dirty="0" smtClean="0"/>
              <a:t>Мария Александровна,</a:t>
            </a:r>
          </a:p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МБОУ «СОШ № 29»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1. Рассказать историю своего имени. </a:t>
            </a:r>
          </a:p>
          <a:p>
            <a:r>
              <a:rPr lang="ru-RU" sz="3600" b="1" dirty="0" smtClean="0"/>
              <a:t>2. Найти историю названия своего города (поселка).</a:t>
            </a:r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изучает имена собственные?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Ономастика</a:t>
            </a:r>
            <a:r>
              <a:rPr lang="ru-RU" sz="3200" dirty="0" smtClean="0"/>
              <a:t> – раздел языкознания, изучающий имена собственные (имена людей, клички животных, наименования городов и небесных тел).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Топонимы</a:t>
            </a:r>
            <a:r>
              <a:rPr lang="ru-RU" sz="3200" dirty="0" smtClean="0"/>
              <a:t> – имена географических объектов.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Антропонимы</a:t>
            </a:r>
            <a:r>
              <a:rPr lang="ru-RU" sz="3200" dirty="0" smtClean="0"/>
              <a:t> – личные имена людей.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Имена на Руси до введения христианства.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35480"/>
            <a:ext cx="8964488" cy="438912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1. </a:t>
            </a:r>
            <a:r>
              <a:rPr lang="ru-RU" sz="3200" b="1" dirty="0" smtClean="0"/>
              <a:t>Числовой ряд: </a:t>
            </a:r>
            <a:r>
              <a:rPr lang="ru-RU" sz="3200" dirty="0" smtClean="0"/>
              <a:t>Первой, Вторак, Третьяк.</a:t>
            </a:r>
          </a:p>
          <a:p>
            <a:r>
              <a:rPr lang="ru-RU" sz="3200" dirty="0" smtClean="0"/>
              <a:t>2. </a:t>
            </a:r>
            <a:r>
              <a:rPr lang="ru-RU" sz="3200" b="1" dirty="0" smtClean="0"/>
              <a:t>По цвету волос и кожи: </a:t>
            </a:r>
            <a:r>
              <a:rPr lang="ru-RU" sz="3200" dirty="0" smtClean="0"/>
              <a:t>Черныш, Беляк.</a:t>
            </a:r>
          </a:p>
          <a:p>
            <a:r>
              <a:rPr lang="ru-RU" sz="3200" dirty="0" smtClean="0"/>
              <a:t>3. </a:t>
            </a:r>
            <a:r>
              <a:rPr lang="ru-RU" sz="3200" b="1" dirty="0" smtClean="0"/>
              <a:t>По характеру:</a:t>
            </a:r>
            <a:r>
              <a:rPr lang="ru-RU" sz="3200" dirty="0" smtClean="0"/>
              <a:t> Забава, Смеяна, Смирной.</a:t>
            </a:r>
          </a:p>
          <a:p>
            <a:r>
              <a:rPr lang="ru-RU" sz="3200" dirty="0" smtClean="0"/>
              <a:t>4. </a:t>
            </a:r>
            <a:r>
              <a:rPr lang="ru-RU" sz="3200" b="1" dirty="0" smtClean="0"/>
              <a:t>По названиям животных</a:t>
            </a:r>
            <a:r>
              <a:rPr lang="ru-RU" sz="3200" dirty="0" smtClean="0"/>
              <a:t>: Заяц, Соловей.</a:t>
            </a:r>
          </a:p>
          <a:p>
            <a:r>
              <a:rPr lang="ru-RU" sz="3200" dirty="0" smtClean="0"/>
              <a:t>5. </a:t>
            </a:r>
            <a:r>
              <a:rPr lang="ru-RU" sz="3200" b="1" dirty="0" smtClean="0"/>
              <a:t>Имена по ремеслу: </a:t>
            </a:r>
            <a:r>
              <a:rPr lang="ru-RU" sz="3200" dirty="0" smtClean="0"/>
              <a:t>Дуло, Ложка, Шуба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6. </a:t>
            </a:r>
            <a:r>
              <a:rPr lang="ru-RU" sz="3200" b="1" dirty="0" smtClean="0"/>
              <a:t>Желанность </a:t>
            </a:r>
            <a:r>
              <a:rPr lang="ru-RU" sz="3200" b="1" dirty="0" smtClean="0"/>
              <a:t>или </a:t>
            </a:r>
            <a:r>
              <a:rPr lang="ru-RU" sz="3200" b="1" dirty="0" err="1" smtClean="0"/>
              <a:t>нежеланность</a:t>
            </a:r>
            <a:r>
              <a:rPr lang="ru-RU" sz="3200" b="1" dirty="0" smtClean="0"/>
              <a:t> появления ребенка в семье и другие обстоятельства: </a:t>
            </a:r>
            <a:r>
              <a:rPr lang="ru-RU" sz="3200" dirty="0" smtClean="0"/>
              <a:t>Богдан, Богдана, </a:t>
            </a:r>
            <a:r>
              <a:rPr lang="ru-RU" sz="3200" dirty="0" err="1" smtClean="0"/>
              <a:t>Божен</a:t>
            </a:r>
            <a:r>
              <a:rPr lang="ru-RU" sz="3200" dirty="0" smtClean="0"/>
              <a:t>, </a:t>
            </a:r>
            <a:r>
              <a:rPr lang="ru-RU" sz="3200" dirty="0" smtClean="0"/>
              <a:t>Голуба, Любим, 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Имена после крещения Руси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</a:rPr>
              <a:t>Календарные имена </a:t>
            </a:r>
            <a:r>
              <a:rPr lang="ru-RU" sz="4000" dirty="0" smtClean="0"/>
              <a:t>– </a:t>
            </a:r>
            <a:r>
              <a:rPr lang="ru-RU" sz="4000" dirty="0" err="1" smtClean="0"/>
              <a:t>имена</a:t>
            </a:r>
            <a:r>
              <a:rPr lang="ru-RU" sz="4000" dirty="0" smtClean="0"/>
              <a:t> христианских святых. (</a:t>
            </a:r>
            <a:r>
              <a:rPr lang="ru-RU" sz="4000" dirty="0" err="1" smtClean="0"/>
              <a:t>Иоан</a:t>
            </a:r>
            <a:r>
              <a:rPr lang="ru-RU" sz="4000" dirty="0" smtClean="0"/>
              <a:t>, Михаил, Мария, Александр, Елена, Ирина, Андрей и др.)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После </a:t>
            </a:r>
            <a:r>
              <a:rPr lang="ru-RU" dirty="0" smtClean="0"/>
              <a:t>Великой Октябрьской социалистической </a:t>
            </a:r>
            <a:r>
              <a:rPr lang="ru-RU" dirty="0" smtClean="0"/>
              <a:t>революции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chemeClr val="accent2"/>
                </a:solidFill>
              </a:rPr>
              <a:t>Имена-элементы </a:t>
            </a:r>
            <a:r>
              <a:rPr lang="ru-RU" u="sng" dirty="0" smtClean="0">
                <a:solidFill>
                  <a:schemeClr val="accent2"/>
                </a:solidFill>
              </a:rPr>
              <a:t>Менделеевской системы </a:t>
            </a:r>
            <a:r>
              <a:rPr lang="ru-RU" dirty="0" smtClean="0"/>
              <a:t>(Радий, Ванадий, Вольфрам, Иридий, Рутений и т. </a:t>
            </a:r>
            <a:r>
              <a:rPr lang="ru-RU" dirty="0" smtClean="0"/>
              <a:t>д.)</a:t>
            </a:r>
          </a:p>
          <a:p>
            <a:r>
              <a:rPr lang="ru-RU" u="sng" dirty="0" smtClean="0">
                <a:solidFill>
                  <a:schemeClr val="accent2"/>
                </a:solidFill>
              </a:rPr>
              <a:t>Имена-минералы</a:t>
            </a: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Гранит)</a:t>
            </a:r>
          </a:p>
          <a:p>
            <a:r>
              <a:rPr lang="ru-RU" u="sng" dirty="0" smtClean="0">
                <a:solidFill>
                  <a:schemeClr val="accent2"/>
                </a:solidFill>
              </a:rPr>
              <a:t>Имена </a:t>
            </a:r>
            <a:r>
              <a:rPr lang="ru-RU" u="sng" dirty="0" smtClean="0">
                <a:solidFill>
                  <a:schemeClr val="accent2"/>
                </a:solidFill>
              </a:rPr>
              <a:t>– от слов, прочитанных с конца: </a:t>
            </a:r>
            <a:r>
              <a:rPr lang="ru-RU" dirty="0" smtClean="0"/>
              <a:t>Нинель – Ленин, </a:t>
            </a:r>
            <a:r>
              <a:rPr lang="ru-RU" dirty="0" err="1" smtClean="0"/>
              <a:t>Авксома</a:t>
            </a:r>
            <a:r>
              <a:rPr lang="ru-RU" dirty="0" smtClean="0"/>
              <a:t> – </a:t>
            </a:r>
            <a:r>
              <a:rPr lang="ru-RU" dirty="0" smtClean="0"/>
              <a:t>Москва.</a:t>
            </a:r>
          </a:p>
          <a:p>
            <a:r>
              <a:rPr lang="ru-RU" u="sng" dirty="0" smtClean="0">
                <a:solidFill>
                  <a:schemeClr val="accent2"/>
                </a:solidFill>
              </a:rPr>
              <a:t>Заимствованные </a:t>
            </a:r>
            <a:r>
              <a:rPr lang="ru-RU" u="sng" dirty="0" smtClean="0">
                <a:solidFill>
                  <a:schemeClr val="accent2"/>
                </a:solidFill>
              </a:rPr>
              <a:t>у разных народов: </a:t>
            </a:r>
            <a:r>
              <a:rPr lang="ru-RU" dirty="0" smtClean="0"/>
              <a:t>Роберт, </a:t>
            </a:r>
            <a:r>
              <a:rPr lang="ru-RU" dirty="0" err="1" smtClean="0"/>
              <a:t>Ромуальд</a:t>
            </a:r>
            <a:r>
              <a:rPr lang="ru-RU" dirty="0" smtClean="0"/>
              <a:t>, Рудольф, Ричард, </a:t>
            </a:r>
            <a:r>
              <a:rPr lang="ru-RU" dirty="0" err="1" smtClean="0"/>
              <a:t>Жозефина</a:t>
            </a:r>
            <a:r>
              <a:rPr lang="ru-RU" dirty="0" smtClean="0"/>
              <a:t>.</a:t>
            </a:r>
          </a:p>
          <a:p>
            <a:r>
              <a:rPr lang="ru-RU" u="sng" dirty="0" smtClean="0">
                <a:solidFill>
                  <a:schemeClr val="accent2"/>
                </a:solidFill>
              </a:rPr>
              <a:t>От </a:t>
            </a:r>
            <a:r>
              <a:rPr lang="ru-RU" u="sng" dirty="0" smtClean="0">
                <a:solidFill>
                  <a:schemeClr val="accent2"/>
                </a:solidFill>
              </a:rPr>
              <a:t>революционных лозунгов, названий учреждений </a:t>
            </a:r>
            <a:r>
              <a:rPr lang="ru-RU" dirty="0" smtClean="0"/>
              <a:t>(ЛОРИКЭРИК </a:t>
            </a:r>
            <a:r>
              <a:rPr lang="ru-RU" dirty="0" smtClean="0"/>
              <a:t>(</a:t>
            </a:r>
            <a:r>
              <a:rPr lang="ru-RU" b="1" dirty="0" smtClean="0"/>
              <a:t>Л</a:t>
            </a:r>
            <a:r>
              <a:rPr lang="ru-RU" dirty="0" smtClean="0"/>
              <a:t>енин, </a:t>
            </a:r>
            <a:r>
              <a:rPr lang="ru-RU" b="1" dirty="0" smtClean="0"/>
              <a:t>О</a:t>
            </a:r>
            <a:r>
              <a:rPr lang="ru-RU" dirty="0" smtClean="0"/>
              <a:t>ктябрьская </a:t>
            </a:r>
            <a:r>
              <a:rPr lang="ru-RU" b="1" dirty="0" smtClean="0"/>
              <a:t>Р</a:t>
            </a:r>
            <a:r>
              <a:rPr lang="ru-RU" dirty="0" smtClean="0"/>
              <a:t>еволюция</a:t>
            </a:r>
            <a:r>
              <a:rPr lang="ru-RU" dirty="0" smtClean="0"/>
              <a:t>, </a:t>
            </a:r>
            <a:r>
              <a:rPr lang="ru-RU" b="1" dirty="0" smtClean="0"/>
              <a:t>И</a:t>
            </a:r>
            <a:r>
              <a:rPr lang="ru-RU" dirty="0" smtClean="0"/>
              <a:t>ндустриализация</a:t>
            </a:r>
            <a:r>
              <a:rPr lang="ru-RU" dirty="0" smtClean="0"/>
              <a:t>, </a:t>
            </a:r>
            <a:r>
              <a:rPr lang="ru-RU" b="1" dirty="0" smtClean="0"/>
              <a:t>К</a:t>
            </a:r>
            <a:r>
              <a:rPr lang="ru-RU" dirty="0" smtClean="0"/>
              <a:t>оллективизация</a:t>
            </a:r>
            <a:r>
              <a:rPr lang="ru-RU" dirty="0" smtClean="0"/>
              <a:t>, </a:t>
            </a:r>
            <a:r>
              <a:rPr lang="ru-RU" b="1" dirty="0" smtClean="0"/>
              <a:t>Э</a:t>
            </a:r>
            <a:r>
              <a:rPr lang="ru-RU" dirty="0" smtClean="0"/>
              <a:t>лектрификация</a:t>
            </a:r>
            <a:r>
              <a:rPr lang="ru-RU" dirty="0" smtClean="0"/>
              <a:t>, </a:t>
            </a:r>
            <a:r>
              <a:rPr lang="ru-RU" b="1" dirty="0" smtClean="0"/>
              <a:t>Р</a:t>
            </a:r>
            <a:r>
              <a:rPr lang="ru-RU" dirty="0" smtClean="0"/>
              <a:t>адиофикация </a:t>
            </a:r>
            <a:r>
              <a:rPr lang="ru-RU" dirty="0" smtClean="0"/>
              <a:t>и </a:t>
            </a:r>
            <a:r>
              <a:rPr lang="ru-RU" b="1" dirty="0" smtClean="0"/>
              <a:t>К</a:t>
            </a:r>
            <a:r>
              <a:rPr lang="ru-RU" dirty="0" smtClean="0"/>
              <a:t>оммунизм)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имени.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Люди в давние времена верили, что имя несет в себе магическое начало, что оно определяет характер. К значению имени относились очень серьезно. Будучи зависимы от сил природы, урожая и расположения сильных мира сего – жрецов, князей, военачальников и тому подобных власть имущих – они в то же время боялись попасть в немилость у злых духов. Понятно теперь, почему порой истинное имя скрывали, давая ребенку имя-прозвище. Оно было призвано отвести зло и использовалось чаще истинного имени.</a:t>
            </a:r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Групповая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 группа: с. 72 упр. 77</a:t>
            </a:r>
          </a:p>
          <a:p>
            <a:r>
              <a:rPr lang="ru-RU" sz="3600" dirty="0" smtClean="0"/>
              <a:t>2 группа: с. 73-74 «Диалог культур»</a:t>
            </a:r>
          </a:p>
          <a:p>
            <a:r>
              <a:rPr lang="ru-RU" sz="3600" dirty="0" smtClean="0"/>
              <a:t>3 группа: с. 74 упр. 78</a:t>
            </a:r>
          </a:p>
          <a:p>
            <a:endParaRPr lang="ru-RU" sz="3600" dirty="0" smtClean="0"/>
          </a:p>
          <a:p>
            <a:r>
              <a:rPr lang="ru-RU" sz="3600" dirty="0" smtClean="0"/>
              <a:t>Задание: прочитать текст, выписать 5 интересных фактов об именах.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Запись в словарик.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Стр. 77</a:t>
            </a:r>
          </a:p>
          <a:p>
            <a:r>
              <a:rPr lang="ru-RU" sz="4400" dirty="0" smtClean="0">
                <a:solidFill>
                  <a:schemeClr val="accent1"/>
                </a:solidFill>
              </a:rPr>
              <a:t>Профан </a:t>
            </a:r>
            <a:r>
              <a:rPr lang="ru-RU" sz="3200" dirty="0" smtClean="0"/>
              <a:t>– человек, совершенно несведущий в какой-либо области.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Наименования городов.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Тверь </a:t>
            </a:r>
            <a:r>
              <a:rPr lang="ru-RU" sz="3200" dirty="0" smtClean="0"/>
              <a:t>– русское происхождение «крепость», не исключено и финское происхождение.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Таганрог</a:t>
            </a:r>
            <a:r>
              <a:rPr lang="ru-RU" sz="3200" dirty="0" smtClean="0"/>
              <a:t> – от тюркского «таган» - выступ.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Херсонес</a:t>
            </a:r>
            <a:r>
              <a:rPr lang="ru-RU" sz="3200" dirty="0" smtClean="0"/>
              <a:t> – от греческого «полуостров».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Севастополь</a:t>
            </a:r>
            <a:r>
              <a:rPr lang="ru-RU" sz="3200" dirty="0" smtClean="0"/>
              <a:t> - от греческого «</a:t>
            </a:r>
            <a:r>
              <a:rPr lang="ru-RU" sz="3200" dirty="0" err="1" smtClean="0"/>
              <a:t>себастон</a:t>
            </a:r>
            <a:r>
              <a:rPr lang="ru-RU" sz="3200" dirty="0" smtClean="0"/>
              <a:t>» – достойный поклонения, «полис» – город.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468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 чем могут рассказать имена людей и названия городов?</vt:lpstr>
      <vt:lpstr>Кто изучает имена собственные?</vt:lpstr>
      <vt:lpstr>Имена на Руси до введения христианства.</vt:lpstr>
      <vt:lpstr>Имена после крещения Руси</vt:lpstr>
      <vt:lpstr> После Великой Октябрьской социалистической революции</vt:lpstr>
      <vt:lpstr>Значение имени.</vt:lpstr>
      <vt:lpstr>Групповая работа</vt:lpstr>
      <vt:lpstr>Запись в словарик.</vt:lpstr>
      <vt:lpstr>Наименования городов.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чем могут рассказать имена людей и названия городов?</dc:title>
  <dc:creator>11</dc:creator>
  <cp:lastModifiedBy>11</cp:lastModifiedBy>
  <cp:revision>8</cp:revision>
  <dcterms:created xsi:type="dcterms:W3CDTF">2022-11-09T05:43:15Z</dcterms:created>
  <dcterms:modified xsi:type="dcterms:W3CDTF">2022-11-09T06:59:32Z</dcterms:modified>
</cp:coreProperties>
</file>