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0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1A3E8-B6DC-4280-AFE7-400A5EF3A216}" type="datetimeFigureOut">
              <a:rPr lang="ru-RU" smtClean="0"/>
              <a:pPr/>
              <a:t>05.10.2020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2D8FA-AEAB-4C29-9305-5804241BF7C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4083121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1A3E8-B6DC-4280-AFE7-400A5EF3A216}" type="datetimeFigureOut">
              <a:rPr lang="ru-RU" smtClean="0"/>
              <a:pPr/>
              <a:t>05.10.2020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2D8FA-AEAB-4C29-9305-5804241BF7C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0018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1A3E8-B6DC-4280-AFE7-400A5EF3A216}" type="datetimeFigureOut">
              <a:rPr lang="ru-RU" smtClean="0"/>
              <a:pPr/>
              <a:t>05.10.2020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2D8FA-AEAB-4C29-9305-5804241BF7C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251880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1A3E8-B6DC-4280-AFE7-400A5EF3A216}" type="datetimeFigureOut">
              <a:rPr lang="ru-RU" smtClean="0"/>
              <a:pPr/>
              <a:t>05.10.2020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2D8FA-AEAB-4C29-9305-5804241BF7C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79674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1A3E8-B6DC-4280-AFE7-400A5EF3A216}" type="datetimeFigureOut">
              <a:rPr lang="ru-RU" smtClean="0"/>
              <a:pPr/>
              <a:t>05.10.2020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2D8FA-AEAB-4C29-9305-5804241BF7C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12070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1A3E8-B6DC-4280-AFE7-400A5EF3A216}" type="datetimeFigureOut">
              <a:rPr lang="ru-RU" smtClean="0"/>
              <a:pPr/>
              <a:t>05.10.2020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2D8FA-AEAB-4C29-9305-5804241BF7C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3565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1A3E8-B6DC-4280-AFE7-400A5EF3A216}" type="datetimeFigureOut">
              <a:rPr lang="ru-RU" smtClean="0"/>
              <a:pPr/>
              <a:t>05.10.2020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2D8FA-AEAB-4C29-9305-5804241BF7C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5163353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1A3E8-B6DC-4280-AFE7-400A5EF3A216}" type="datetimeFigureOut">
              <a:rPr lang="ru-RU" smtClean="0"/>
              <a:pPr/>
              <a:t>05.10.2020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2D8FA-AEAB-4C29-9305-5804241BF7C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5803370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1A3E8-B6DC-4280-AFE7-400A5EF3A216}" type="datetimeFigureOut">
              <a:rPr lang="ru-RU" smtClean="0"/>
              <a:pPr/>
              <a:t>05.10.2020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2D8FA-AEAB-4C29-9305-5804241BF7C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3254927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1A3E8-B6DC-4280-AFE7-400A5EF3A216}" type="datetimeFigureOut">
              <a:rPr lang="ru-RU" smtClean="0"/>
              <a:pPr/>
              <a:t>05.10.2020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2D8FA-AEAB-4C29-9305-5804241BF7C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7023715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1A3E8-B6DC-4280-AFE7-400A5EF3A216}" type="datetimeFigureOut">
              <a:rPr lang="ru-RU" smtClean="0"/>
              <a:pPr/>
              <a:t>05.10.2020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2D8FA-AEAB-4C29-9305-5804241BF7C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0440412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1A3E8-B6DC-4280-AFE7-400A5EF3A216}" type="datetimeFigureOut">
              <a:rPr lang="ru-RU" smtClean="0"/>
              <a:pPr/>
              <a:t>05.10.2020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2D8FA-AEAB-4C29-9305-5804241BF7C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9425363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1A3E8-B6DC-4280-AFE7-400A5EF3A216}" type="datetimeFigureOut">
              <a:rPr lang="ru-RU" smtClean="0"/>
              <a:pPr/>
              <a:t>05.10.2020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2D8FA-AEAB-4C29-9305-5804241BF7C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4661620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1A3E8-B6DC-4280-AFE7-400A5EF3A216}" type="datetimeFigureOut">
              <a:rPr lang="ru-RU" smtClean="0"/>
              <a:pPr/>
              <a:t>05.10.2020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2D8FA-AEAB-4C29-9305-5804241BF7C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2186797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1A3E8-B6DC-4280-AFE7-400A5EF3A216}" type="datetimeFigureOut">
              <a:rPr lang="ru-RU" smtClean="0"/>
              <a:pPr/>
              <a:t>05.10.2020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2D8FA-AEAB-4C29-9305-5804241BF7C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8109131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1A3E8-B6DC-4280-AFE7-400A5EF3A216}" type="datetimeFigureOut">
              <a:rPr lang="ru-RU" smtClean="0"/>
              <a:pPr/>
              <a:t>05.10.2020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2D8FA-AEAB-4C29-9305-5804241BF7C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677364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41A3E8-B6DC-4280-AFE7-400A5EF3A216}" type="datetimeFigureOut">
              <a:rPr lang="ru-RU" smtClean="0"/>
              <a:pPr/>
              <a:t>05.10.2020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572D8FA-AEAB-4C29-9305-5804241BF7C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3949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10" r:id="rId1"/>
    <p:sldLayoutId id="2147484311" r:id="rId2"/>
    <p:sldLayoutId id="2147484312" r:id="rId3"/>
    <p:sldLayoutId id="2147484313" r:id="rId4"/>
    <p:sldLayoutId id="2147484314" r:id="rId5"/>
    <p:sldLayoutId id="2147484315" r:id="rId6"/>
    <p:sldLayoutId id="2147484316" r:id="rId7"/>
    <p:sldLayoutId id="2147484317" r:id="rId8"/>
    <p:sldLayoutId id="2147484318" r:id="rId9"/>
    <p:sldLayoutId id="2147484319" r:id="rId10"/>
    <p:sldLayoutId id="2147484320" r:id="rId11"/>
    <p:sldLayoutId id="2147484321" r:id="rId12"/>
    <p:sldLayoutId id="2147484322" r:id="rId13"/>
    <p:sldLayoutId id="2147484323" r:id="rId14"/>
    <p:sldLayoutId id="2147484324" r:id="rId15"/>
    <p:sldLayoutId id="2147484325" r:id="rId16"/>
  </p:sldLayoutIdLst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google.ru/imgres?imgurl=http://shop.tut.by/articles/images/otk.by/Otdih/Article_52/pic_3.jpg&amp;imgrefurl=http://shop.tut.by/portal_article_75.html&amp;usg=__5pmsroHapNUwc6JZnUiLKDxBfMA=&amp;h=303&amp;w=500&amp;sz=33&amp;hl=ru&amp;start=98&amp;um=1&amp;itbs=1&amp;tbnid=iziax2GAabIYzM:&amp;tbnh=79&amp;tbnw=130&amp;prev=/images?q=%D0%B2%D0%B5%D0%BB%D0%BE%D1%81%D0%B8%D0%BF%D0%B5%D0%B4&amp;start=80&amp;um=1&amp;hl=ru&amp;lr=&amp;newwindow=1&amp;sa=N&amp;ndsp=20&amp;tbs=isch: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8931"/>
            <a:ext cx="6172200" cy="1894362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Правила для </a:t>
            </a:r>
            <a:r>
              <a:rPr lang="ru-RU" sz="4400" dirty="0" smtClean="0"/>
              <a:t>    велосипедистов</a:t>
            </a:r>
            <a:r>
              <a:rPr lang="ru-RU" sz="4400" dirty="0" smtClean="0"/>
              <a:t>.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60" y="3857628"/>
            <a:ext cx="6429420" cy="2428892"/>
          </a:xfrm>
        </p:spPr>
        <p:txBody>
          <a:bodyPr>
            <a:normAutofit/>
          </a:bodyPr>
          <a:lstStyle/>
          <a:p>
            <a:endParaRPr lang="ru-RU" sz="1400" dirty="0" smtClean="0"/>
          </a:p>
          <a:p>
            <a:endParaRPr lang="ru-RU" sz="2400" dirty="0" smtClean="0"/>
          </a:p>
        </p:txBody>
      </p:sp>
      <p:pic>
        <p:nvPicPr>
          <p:cNvPr id="1026" name="Picture 2" descr="K:\Новая папка (4)\road_orbea_orc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0060" y="2996952"/>
            <a:ext cx="4868614" cy="304940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6347713" cy="13208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Сигналы велосипедиста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24744"/>
            <a:ext cx="6264696" cy="367240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000" dirty="0" smtClean="0"/>
              <a:t>Велосипедист</a:t>
            </a:r>
            <a:r>
              <a:rPr lang="ru-RU" sz="2000" dirty="0"/>
              <a:t>, предполагающий осуществить поворот или остановиться, должен подавать определенные </a:t>
            </a:r>
            <a:r>
              <a:rPr lang="ru-RU" sz="2000" dirty="0" smtClean="0"/>
              <a:t>сигналы:</a:t>
            </a:r>
          </a:p>
          <a:p>
            <a:pPr marL="0" indent="0">
              <a:buNone/>
            </a:pPr>
            <a:r>
              <a:rPr lang="ru-RU" dirty="0" smtClean="0"/>
              <a:t>● сигналу </a:t>
            </a:r>
            <a:r>
              <a:rPr lang="ru-RU" dirty="0"/>
              <a:t>левого поворота соответствует вытянутая в сторону левая </a:t>
            </a:r>
            <a:r>
              <a:rPr lang="ru-RU" dirty="0" smtClean="0"/>
              <a:t>рука</a:t>
            </a:r>
          </a:p>
          <a:p>
            <a:pPr marL="0" indent="0">
              <a:buNone/>
            </a:pPr>
            <a:r>
              <a:rPr lang="ru-RU" dirty="0" smtClean="0"/>
              <a:t>● сигналу </a:t>
            </a:r>
            <a:r>
              <a:rPr lang="ru-RU" dirty="0"/>
              <a:t>правого поворота соответствует вытянутая в сторону правая рука( или согнутая в локте вверх левая рука</a:t>
            </a:r>
            <a:r>
              <a:rPr lang="ru-RU" dirty="0" smtClean="0"/>
              <a:t>)</a:t>
            </a:r>
          </a:p>
          <a:p>
            <a:pPr marL="0" indent="0">
              <a:buNone/>
            </a:pPr>
            <a:r>
              <a:rPr lang="ru-RU" sz="1900" dirty="0"/>
              <a:t>Подача сигнала рукой должна производиться заблаговременно до начала выполнения маневра и может быть прекращена непосредственно перед выполнением маневра</a:t>
            </a:r>
            <a:r>
              <a:rPr lang="ru-RU" sz="1900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● сигнал </a:t>
            </a:r>
            <a:r>
              <a:rPr lang="ru-RU" dirty="0"/>
              <a:t>торможения подается поднятой вверх рукой </a:t>
            </a:r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4708748"/>
            <a:ext cx="417195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67408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60648"/>
            <a:ext cx="6347713" cy="1320800"/>
          </a:xfrm>
        </p:spPr>
        <p:txBody>
          <a:bodyPr>
            <a:normAutofit/>
          </a:bodyPr>
          <a:lstStyle/>
          <a:p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088" y="764704"/>
            <a:ext cx="6624736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926517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71480"/>
            <a:ext cx="8183880" cy="1051560"/>
          </a:xfrm>
        </p:spPr>
        <p:txBody>
          <a:bodyPr/>
          <a:lstStyle/>
          <a:p>
            <a:r>
              <a:rPr lang="ru-RU" dirty="0" smtClean="0"/>
              <a:t>Велосипед и его типы.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72816"/>
            <a:ext cx="8183880" cy="418795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Велосипед - значит  «</a:t>
            </a:r>
            <a:r>
              <a:rPr lang="ru-RU" dirty="0" err="1" smtClean="0"/>
              <a:t>быстороног</a:t>
            </a:r>
            <a:r>
              <a:rPr lang="ru-RU" dirty="0" smtClean="0"/>
              <a:t>» (от лат. </a:t>
            </a:r>
            <a:r>
              <a:rPr lang="en-US" dirty="0" err="1" smtClean="0"/>
              <a:t>velox</a:t>
            </a:r>
            <a:r>
              <a:rPr lang="ru-RU" dirty="0" smtClean="0"/>
              <a:t>-быстрый и </a:t>
            </a:r>
            <a:r>
              <a:rPr lang="en-US" dirty="0" smtClean="0"/>
              <a:t> </a:t>
            </a:r>
            <a:r>
              <a:rPr lang="en-US" dirty="0" err="1" smtClean="0"/>
              <a:t>pes</a:t>
            </a:r>
            <a:r>
              <a:rPr lang="en-US" dirty="0" smtClean="0"/>
              <a:t> – </a:t>
            </a:r>
            <a:r>
              <a:rPr lang="ru-RU" dirty="0" smtClean="0"/>
              <a:t>нога).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Типы велосипедов: 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 </a:t>
            </a:r>
            <a:r>
              <a:rPr lang="ru-RU" dirty="0" smtClean="0"/>
              <a:t>   Дорожные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 </a:t>
            </a:r>
            <a:r>
              <a:rPr lang="ru-RU" dirty="0" smtClean="0"/>
              <a:t>   Спортивные</a:t>
            </a:r>
          </a:p>
          <a:p>
            <a:pPr>
              <a:buNone/>
            </a:pPr>
            <a:r>
              <a:rPr lang="ru-RU" dirty="0" smtClean="0"/>
              <a:t>   Дорожные – это велосипеды, способные к безотказной работе на любых дорогах, при различных климатических условиях и они имеют большой срок службы.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122" name="Picture 2" descr="K:\Новая папка (4)\soluti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760" y="4221088"/>
            <a:ext cx="3456384" cy="218443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 Уход за велосипедом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24505"/>
            <a:ext cx="8229600" cy="438912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Велосипед нуждается в ежедневном осмотре: проверка давления в шинах, правильность центровки колес, натяжение цепи и спиц, работы тормозов, плотности резьбовых соединений и др..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Систематически регулировать.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Смазывать (в соответствии с климатом).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Изношенные детали заменять на новые.  </a:t>
            </a:r>
            <a:endParaRPr lang="ru-RU" dirty="0"/>
          </a:p>
        </p:txBody>
      </p:sp>
      <p:pic>
        <p:nvPicPr>
          <p:cNvPr id="2050" name="Picture 2" descr="K:\Новая папка (4)\01giant_lite_electric_bik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696" y="4360737"/>
            <a:ext cx="2952328" cy="193667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6347713" cy="13208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Правила дорожного движения для велосипедиста.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988840"/>
            <a:ext cx="6347714" cy="388077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 До 14 лет нельзя ездить по  дорогам и улицам. (Только во дворе, не выезжая на дорогу).</a:t>
            </a:r>
            <a:r>
              <a:rPr lang="ru-RU" dirty="0"/>
              <a:t> </a:t>
            </a: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С 16 лет можно ездить на велосипеде с двигателем.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Подавать сигналы когда водитель намеревается произвести маневр.</a:t>
            </a:r>
          </a:p>
        </p:txBody>
      </p:sp>
      <p:pic>
        <p:nvPicPr>
          <p:cNvPr id="3074" name="Picture 2" descr="K:\Новая папка (4)\imag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5656" y="4100976"/>
            <a:ext cx="3571868" cy="262637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68560" y="26064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err="1" smtClean="0"/>
              <a:t>Сигналирование</a:t>
            </a:r>
            <a:r>
              <a:rPr lang="ru-RU" sz="3200" dirty="0" smtClean="0"/>
              <a:t> велосипедиста.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0128" y="1367939"/>
            <a:ext cx="8229600" cy="438912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Перед перестроением в левую сторону или поворотом налево велосипедист вытягивает в сторону левую руку либо правую, согнутую в локте, вверх.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Перед перестроением в правую сторону или поворотом направо велосипедист вытягивает правую руку в этом направлении, а если рука занята или не видна, то левую, согнутую в локте вверх.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Перед торможением надо поднять вытянутую вверх руку.</a:t>
            </a:r>
            <a:endParaRPr lang="ru-RU" dirty="0"/>
          </a:p>
        </p:txBody>
      </p:sp>
      <p:pic>
        <p:nvPicPr>
          <p:cNvPr id="6146" name="Picture 2" descr="K:\Новая папка (4)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672" y="4509120"/>
            <a:ext cx="2808312" cy="175010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3730" y="243599"/>
            <a:ext cx="6347713" cy="13208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Правила поведения велосипедиста на дороге.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564953"/>
            <a:ext cx="6347714" cy="3880773"/>
          </a:xfrm>
        </p:spPr>
        <p:txBody>
          <a:bodyPr/>
          <a:lstStyle/>
          <a:p>
            <a:r>
              <a:rPr lang="ru-RU" dirty="0" smtClean="0"/>
              <a:t>При выезде на улицу со двора велосипедист обязан пропустить транспортные средства и пешеходов.</a:t>
            </a:r>
          </a:p>
          <a:p>
            <a:r>
              <a:rPr lang="ru-RU" dirty="0" smtClean="0"/>
              <a:t>Если велосипедист хочет перестроиться с одной полосы на другую, он должен подать сигнал, который поставит в известность о его намерении других участников движения.</a:t>
            </a:r>
          </a:p>
          <a:p>
            <a:r>
              <a:rPr lang="ru-RU" dirty="0" smtClean="0"/>
              <a:t> Если велосипедисту надо повернуть направо, он должен заранее занять правое положение  на дороге. То есть ехать по правой стороне дороги.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42" name="Picture 2" descr="http://t2.gstatic.com/images?q=tbn:iziax2GAabIYzM:http://shop.tut.by/articles/images/otk.by/Otdih/Article_52/pic_3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5736" y="4869160"/>
            <a:ext cx="2773617" cy="168550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6347714" cy="3880773"/>
          </a:xfrm>
        </p:spPr>
        <p:txBody>
          <a:bodyPr/>
          <a:lstStyle/>
          <a:p>
            <a:r>
              <a:rPr lang="ru-RU" dirty="0" smtClean="0"/>
              <a:t>Чтобы обогнать трактор или объехать препятствие, надо выехать на другую полосу движения без помех движущемся по ней транспорту.</a:t>
            </a:r>
          </a:p>
          <a:p>
            <a:r>
              <a:rPr lang="ru-RU" dirty="0" smtClean="0"/>
              <a:t>Обгонять все транспортные средства, разрешается с  левой стороны, кроме трамваев.</a:t>
            </a:r>
          </a:p>
          <a:p>
            <a:r>
              <a:rPr lang="ru-RU" dirty="0" smtClean="0"/>
              <a:t>Запрещено устраивать гонки на дороге, игру «вперегонки».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9217" name="Picture 1" descr="K:\Новая папка (4)\solutionded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29904" y="3539270"/>
            <a:ext cx="3214710" cy="203169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6347713" cy="13208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Водителю велосипеда запрещается.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1882" y="1581448"/>
            <a:ext cx="6347714" cy="3880773"/>
          </a:xfrm>
        </p:spPr>
        <p:txBody>
          <a:bodyPr/>
          <a:lstStyle/>
          <a:p>
            <a:pPr>
              <a:buBlip>
                <a:blip r:embed="rId2"/>
              </a:buBlip>
            </a:pPr>
            <a:r>
              <a:rPr lang="ru-RU" dirty="0" smtClean="0"/>
              <a:t> Ездить, не держась за руль хотя бы одной рукой.</a:t>
            </a:r>
          </a:p>
          <a:p>
            <a:pPr>
              <a:buBlip>
                <a:blip r:embed="rId2"/>
              </a:buBlip>
            </a:pPr>
            <a:r>
              <a:rPr lang="ru-RU" dirty="0" smtClean="0"/>
              <a:t> Перевозить пассажиров.</a:t>
            </a:r>
          </a:p>
          <a:p>
            <a:pPr>
              <a:buBlip>
                <a:blip r:embed="rId2"/>
              </a:buBlip>
            </a:pPr>
            <a:r>
              <a:rPr lang="ru-RU" dirty="0" smtClean="0"/>
              <a:t> Перевозить груз, который выступает более чем на 0,5 м. по ширине или длине за габариты велосипеда, или груз, мешающий управлению.</a:t>
            </a:r>
          </a:p>
          <a:p>
            <a:pPr>
              <a:buBlip>
                <a:blip r:embed="rId2"/>
              </a:buBlip>
            </a:pPr>
            <a:r>
              <a:rPr lang="ru-RU" dirty="0" smtClean="0"/>
              <a:t> Двигаться по дороге при наличии рядом велосипедной дорожки.</a:t>
            </a:r>
          </a:p>
          <a:p>
            <a:pPr>
              <a:buBlip>
                <a:blip r:embed="rId2"/>
              </a:buBlip>
            </a:pPr>
            <a:r>
              <a:rPr lang="ru-RU" dirty="0" smtClean="0"/>
              <a:t> Поворачивать налево или разворачиваться на дороге с трамвайным движением и на дороге, имеющей более одной полосы передвижения.</a:t>
            </a:r>
          </a:p>
          <a:p>
            <a:pPr>
              <a:buBlip>
                <a:blip r:embed="rId2"/>
              </a:buBlip>
            </a:pPr>
            <a:endParaRPr lang="ru-RU" dirty="0"/>
          </a:p>
        </p:txBody>
      </p:sp>
      <p:pic>
        <p:nvPicPr>
          <p:cNvPr id="8193" name="Picture 1" descr="K:\Новая папка (4)\YD44DCA40B6OSCA1PJS2ICANKMK4FCAZJM05PCA5L2G6ECA4UT568CAJ8U6WPCAMRM635CAH3288PCASLCQ6SCAWFLLW0CA7I3892CA3VRMD1CAXBGJBDCAM6Z1B0CA4PL3MSCAEWC1ROCAZYXSZUCA1WE2XJ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7744" y="5229200"/>
            <a:ext cx="2221370" cy="133282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33265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Схема велосипеда.</a:t>
            </a:r>
            <a:endParaRPr lang="ru-RU" sz="3200" dirty="0"/>
          </a:p>
        </p:txBody>
      </p:sp>
      <p:pic>
        <p:nvPicPr>
          <p:cNvPr id="4098" name="Picture 2" descr="K:\Новая папка (4)\map-bikeакп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5616" y="1124744"/>
            <a:ext cx="5907052" cy="519271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160</TotalTime>
  <Words>484</Words>
  <Application>Microsoft Office PowerPoint</Application>
  <PresentationFormat>Экран (4:3)</PresentationFormat>
  <Paragraphs>44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Trebuchet MS</vt:lpstr>
      <vt:lpstr>Wingdings</vt:lpstr>
      <vt:lpstr>Wingdings 3</vt:lpstr>
      <vt:lpstr>Грань</vt:lpstr>
      <vt:lpstr>Правила для     велосипедистов.</vt:lpstr>
      <vt:lpstr>Велосипед и его типы.</vt:lpstr>
      <vt:lpstr> Уход за велосипедом</vt:lpstr>
      <vt:lpstr>Правила дорожного движения для велосипедиста.</vt:lpstr>
      <vt:lpstr>Сигналирование велосипедиста.</vt:lpstr>
      <vt:lpstr>Правила поведения велосипедиста на дороге.</vt:lpstr>
      <vt:lpstr>Презентация PowerPoint</vt:lpstr>
      <vt:lpstr>Водителю велосипеда запрещается.</vt:lpstr>
      <vt:lpstr>Схема велосипеда.</vt:lpstr>
      <vt:lpstr>Сигналы велосипедиста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для велосипедистов.</dc:title>
  <dc:creator>Admin</dc:creator>
  <cp:lastModifiedBy>acer</cp:lastModifiedBy>
  <cp:revision>18</cp:revision>
  <dcterms:created xsi:type="dcterms:W3CDTF">2010-03-04T16:17:26Z</dcterms:created>
  <dcterms:modified xsi:type="dcterms:W3CDTF">2020-10-05T20:00:42Z</dcterms:modified>
</cp:coreProperties>
</file>