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7" r:id="rId2"/>
    <p:sldId id="259" r:id="rId3"/>
    <p:sldId id="276" r:id="rId4"/>
    <p:sldId id="264" r:id="rId5"/>
    <p:sldId id="268" r:id="rId6"/>
    <p:sldId id="275" r:id="rId7"/>
    <p:sldId id="269" r:id="rId8"/>
    <p:sldId id="279" r:id="rId9"/>
    <p:sldId id="277" r:id="rId10"/>
    <p:sldId id="278" r:id="rId11"/>
    <p:sldId id="280" r:id="rId12"/>
    <p:sldId id="270" r:id="rId13"/>
    <p:sldId id="272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74" autoAdjust="0"/>
    <p:restoredTop sz="94660"/>
  </p:normalViewPr>
  <p:slideViewPr>
    <p:cSldViewPr>
      <p:cViewPr varScale="1">
        <p:scale>
          <a:sx n="46" d="100"/>
          <a:sy n="46" d="100"/>
        </p:scale>
        <p:origin x="7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Отчет по проекту «МЫ ПАТРИОТЫ»</a:t>
            </a:r>
            <a:endParaRPr lang="ru-RU" sz="36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u="sng" dirty="0" smtClean="0"/>
              <a:t>Девиз проекта:</a:t>
            </a:r>
            <a:br>
              <a:rPr lang="ru-RU" b="1" u="sng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82296" indent="0">
              <a:buNone/>
            </a:pPr>
            <a:r>
              <a:rPr lang="ru-RU" sz="2800" b="1" dirty="0" smtClean="0"/>
              <a:t>«</a:t>
            </a:r>
            <a:r>
              <a:rPr lang="ru-RU" sz="2800" b="1" dirty="0"/>
              <a:t>Быть патриотами! Помнить о чести! </a:t>
            </a:r>
            <a:endParaRPr lang="ru-RU" sz="2800" b="1" dirty="0" smtClean="0"/>
          </a:p>
          <a:p>
            <a:pPr marL="82296" indent="0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 Родину </a:t>
            </a:r>
            <a:r>
              <a:rPr lang="ru-RU" sz="2800" b="1" dirty="0"/>
              <a:t>краше делать всем вместе</a:t>
            </a:r>
            <a:r>
              <a:rPr lang="ru-RU" sz="2800" b="1" dirty="0" smtClean="0"/>
              <a:t>!»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936082"/>
            <a:ext cx="8229600" cy="786104"/>
          </a:xfrm>
        </p:spPr>
        <p:txBody>
          <a:bodyPr/>
          <a:lstStyle/>
          <a:p>
            <a:r>
              <a:rPr lang="ru-RU" dirty="0" smtClean="0"/>
              <a:t>Развлечения с родителями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2848352" y="253798"/>
            <a:ext cx="4023360" cy="640080"/>
          </a:xfrm>
        </p:spPr>
        <p:txBody>
          <a:bodyPr/>
          <a:lstStyle/>
          <a:p>
            <a:r>
              <a:rPr lang="ru-RU" b="1" dirty="0" smtClean="0"/>
              <a:t>            «Папа может все!»</a:t>
            </a:r>
            <a:endParaRPr lang="ru-RU" dirty="0"/>
          </a:p>
        </p:txBody>
      </p:sp>
      <p:pic>
        <p:nvPicPr>
          <p:cNvPr id="12" name="Рисунок 11" descr="IMG_976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767" y="3848294"/>
            <a:ext cx="4000798" cy="2250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48" y="1030178"/>
            <a:ext cx="4022725" cy="2681816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03440" y="2134252"/>
            <a:ext cx="4660032" cy="310668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060" y="5877272"/>
            <a:ext cx="8229600" cy="1143000"/>
          </a:xfrm>
        </p:spPr>
        <p:txBody>
          <a:bodyPr/>
          <a:lstStyle/>
          <a:p>
            <a:r>
              <a:rPr lang="ru-RU" dirty="0" smtClean="0"/>
              <a:t>Встреча с воинами афганцами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32861">
            <a:off x="418624" y="1747412"/>
            <a:ext cx="4647489" cy="3098325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4399" y="2331861"/>
            <a:ext cx="4939397" cy="3292931"/>
          </a:xfrm>
        </p:spPr>
      </p:pic>
    </p:spTree>
    <p:extLst>
      <p:ext uri="{BB962C8B-B14F-4D97-AF65-F5344CB8AC3E}">
        <p14:creationId xmlns:p14="http://schemas.microsoft.com/office/powerpoint/2010/main" val="1082626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7890080" cy="98072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         Утренник «Мама – моё солнышко»</a:t>
            </a:r>
            <a:endParaRPr lang="ru-RU" sz="3200" b="1" dirty="0"/>
          </a:p>
        </p:txBody>
      </p:sp>
      <p:pic>
        <p:nvPicPr>
          <p:cNvPr id="8" name="Содержимое 7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124744"/>
            <a:ext cx="3600400" cy="2304256"/>
          </a:xfrm>
        </p:spPr>
      </p:pic>
      <p:pic>
        <p:nvPicPr>
          <p:cNvPr id="9" name="Содержимое 8" descr="2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124744"/>
            <a:ext cx="3513584" cy="2304255"/>
          </a:xfrm>
        </p:spPr>
      </p:pic>
      <p:pic>
        <p:nvPicPr>
          <p:cNvPr id="10" name="Рисунок 9" descr="20220303_15550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933056"/>
            <a:ext cx="3528392" cy="2232248"/>
          </a:xfrm>
          <a:prstGeom prst="rect">
            <a:avLst/>
          </a:prstGeom>
        </p:spPr>
      </p:pic>
      <p:pic>
        <p:nvPicPr>
          <p:cNvPr id="11" name="Рисунок 10" descr="IMG-0eecc85ce59bd3db5001036ce804441d-V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933056"/>
            <a:ext cx="1512168" cy="2232248"/>
          </a:xfrm>
          <a:prstGeom prst="rect">
            <a:avLst/>
          </a:prstGeom>
        </p:spPr>
      </p:pic>
      <p:pic>
        <p:nvPicPr>
          <p:cNvPr id="13" name="Рисунок 12" descr="20220303_15574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3933056"/>
            <a:ext cx="1872208" cy="2204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149080"/>
            <a:ext cx="8229600" cy="215425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0" dirty="0" smtClean="0">
                <a:solidFill>
                  <a:schemeClr val="tx1"/>
                </a:solidFill>
              </a:rPr>
              <a:t>Взаимодействие с родителями способствует</a:t>
            </a:r>
            <a:br>
              <a:rPr lang="ru-RU" sz="3600" b="0" dirty="0" smtClean="0">
                <a:solidFill>
                  <a:schemeClr val="tx1"/>
                </a:solidFill>
              </a:rPr>
            </a:br>
            <a:r>
              <a:rPr lang="ru-RU" sz="3600" b="0" dirty="0" smtClean="0">
                <a:solidFill>
                  <a:schemeClr val="tx1"/>
                </a:solidFill>
              </a:rPr>
              <a:t> бережному отношению к традициям, </a:t>
            </a:r>
            <a:r>
              <a:rPr lang="ru-RU" sz="6000" b="0" dirty="0" smtClean="0">
                <a:solidFill>
                  <a:schemeClr val="tx1"/>
                </a:solidFill>
              </a:rPr>
              <a:t/>
            </a:r>
            <a:br>
              <a:rPr lang="ru-RU" sz="6000" b="0" dirty="0" smtClean="0">
                <a:solidFill>
                  <a:schemeClr val="tx1"/>
                </a:solidFill>
              </a:rPr>
            </a:br>
            <a:r>
              <a:rPr lang="ru-RU" sz="3600" b="0" dirty="0" smtClean="0">
                <a:solidFill>
                  <a:schemeClr val="tx1"/>
                </a:solidFill>
              </a:rPr>
              <a:t>сохранению семейных связей. </a:t>
            </a:r>
            <a:r>
              <a:rPr lang="ru-RU" sz="4800" dirty="0" smtClean="0">
                <a:solidFill>
                  <a:schemeClr val="tx1"/>
                </a:solidFill>
              </a:rPr>
              <a:t/>
            </a:r>
            <a:br>
              <a:rPr lang="ru-RU" sz="4800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42792" cy="2891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Содержимое 3" descr="SAM_0167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764704"/>
            <a:ext cx="4172956" cy="2950278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Содержимое 10" descr="IMG_9816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016" y="836712"/>
            <a:ext cx="3961015" cy="28803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561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9256" cy="612068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Актуальность выбранной темы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Проблема. </a:t>
            </a:r>
            <a:r>
              <a:rPr lang="ru-RU" sz="2000" dirty="0" smtClean="0">
                <a:solidFill>
                  <a:schemeClr val="tx1"/>
                </a:solidFill>
              </a:rPr>
              <a:t>В силу последних перемен все более заметной стала утрата нашим обществом традиционного российского патриотического сознания. В связи с этим очевидна неотложность решения острейших проблем воспитания патриотизма в работе с детьми дошкольного возраста.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Актуальность</a:t>
            </a:r>
            <a:r>
              <a:rPr lang="ru-RU" sz="2000" dirty="0" smtClean="0">
                <a:solidFill>
                  <a:schemeClr val="tx1"/>
                </a:solidFill>
              </a:rPr>
              <a:t> заключается в том, что современные дети мало знают о родном городе, стране, особенностях народных традиций, часто равнодушны к близким людям, в том числе к товарищам по группе, редко сострадают чужому горю. Явно недостаточной является работа с родителями по проблеме нравственно-патриотического воспитания в семье. Взаимодействие с родителями способствует бережному отношению к традициям, сохранению семейных связей.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996952"/>
            <a:ext cx="936104" cy="1008112"/>
          </a:xfrm>
        </p:spPr>
        <p:txBody>
          <a:bodyPr>
            <a:normAutofit/>
          </a:bodyPr>
          <a:lstStyle/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dirty="0" smtClean="0"/>
              <a:t>День пожилого человека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b="1" dirty="0" smtClean="0"/>
              <a:t>День Матери</a:t>
            </a:r>
            <a:endParaRPr lang="ru-RU" dirty="0"/>
          </a:p>
        </p:txBody>
      </p:sp>
      <p:pic>
        <p:nvPicPr>
          <p:cNvPr id="9" name="Содержимое 8" descr="4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340769"/>
            <a:ext cx="4022725" cy="25202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4365104"/>
            <a:ext cx="1991935" cy="1877825"/>
          </a:xfrm>
          <a:prstGeom prst="rect">
            <a:avLst/>
          </a:prstGeom>
        </p:spPr>
      </p:pic>
      <p:pic>
        <p:nvPicPr>
          <p:cNvPr id="11" name="Picture 3" descr="C:\Users\Первый\Downloads\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27785" y="4437112"/>
            <a:ext cx="1872208" cy="1872208"/>
          </a:xfrm>
          <a:prstGeom prst="rect">
            <a:avLst/>
          </a:prstGeom>
          <a:noFill/>
        </p:spPr>
      </p:pic>
      <p:pic>
        <p:nvPicPr>
          <p:cNvPr id="12" name="Содержимое 3" descr="Игра2.jpg"/>
          <p:cNvPicPr>
            <a:picLocks noGrp="1" noChangeAspect="1"/>
          </p:cNvPicPr>
          <p:nvPr>
            <p:ph sz="quarter" idx="4"/>
          </p:nvPr>
        </p:nvPicPr>
        <p:blipFill>
          <a:blip r:embed="rId5" cstate="screen"/>
          <a:stretch>
            <a:fillRect/>
          </a:stretch>
        </p:blipFill>
        <p:spPr>
          <a:xfrm>
            <a:off x="4932040" y="1340768"/>
            <a:ext cx="3310128" cy="2487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песня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437112"/>
            <a:ext cx="1939072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танец Кадриль 3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4509120"/>
            <a:ext cx="1924577" cy="1764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Выставка «Моя мама-                  рукодельница»</a:t>
            </a:r>
            <a:endParaRPr lang="ru-RU" b="1" dirty="0"/>
          </a:p>
        </p:txBody>
      </p:sp>
      <p:pic>
        <p:nvPicPr>
          <p:cNvPr id="4" name="Содержимое 3" descr="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763687" cy="1535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4365104"/>
            <a:ext cx="3096344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293096"/>
            <a:ext cx="2808312" cy="2266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1628800"/>
            <a:ext cx="3096344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1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1556792"/>
            <a:ext cx="2808312" cy="2319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Семья Корчагиных: Полина и Егор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8640"/>
            <a:ext cx="4762872" cy="64807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Выступление на конкурсе</a:t>
            </a:r>
            <a:br>
              <a:rPr lang="ru-RU" b="1" dirty="0" smtClean="0"/>
            </a:br>
            <a:r>
              <a:rPr lang="ru-RU" b="1" dirty="0" smtClean="0"/>
              <a:t>«НАМ ДОРОГИ ЭТИ ПОБЫТЬ НЕЛЬЗЯ»</a:t>
            </a:r>
            <a:endParaRPr lang="ru-RU" b="1" dirty="0"/>
          </a:p>
        </p:txBody>
      </p:sp>
      <p:pic>
        <p:nvPicPr>
          <p:cNvPr id="9" name="Содержимое 8" descr="3e3b45_2882e59a9d0543e2896e1e9dedd3fb73_mv2_d_1240_1754_s_2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052736"/>
            <a:ext cx="3168352" cy="4536504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251667"/>
            <a:ext cx="2837046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28278"/>
            <a:ext cx="8712968" cy="64008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Выступление на конкурсе художественной самодеятельности</a:t>
            </a:r>
            <a:endParaRPr lang="ru-RU" sz="2400" b="1" dirty="0"/>
          </a:p>
        </p:txBody>
      </p:sp>
      <p:pic>
        <p:nvPicPr>
          <p:cNvPr id="7" name="Содержимое 6" descr="IMG-20200228-WA0002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124744"/>
            <a:ext cx="4032448" cy="2268252"/>
          </a:xfrm>
        </p:spPr>
      </p:pic>
      <p:pic>
        <p:nvPicPr>
          <p:cNvPr id="8" name="Содержимое 7" descr="IMG-20200228-WA0018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124744"/>
            <a:ext cx="4022725" cy="2262783"/>
          </a:xfrm>
        </p:spPr>
      </p:pic>
      <p:pic>
        <p:nvPicPr>
          <p:cNvPr id="9" name="Рисунок 8" descr="IMG-20200228-WA002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789040"/>
            <a:ext cx="3712411" cy="2232248"/>
          </a:xfrm>
          <a:prstGeom prst="rect">
            <a:avLst/>
          </a:prstGeom>
        </p:spPr>
      </p:pic>
      <p:pic>
        <p:nvPicPr>
          <p:cNvPr id="10" name="Рисунок 9" descr="IMG-20200228-WA003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789040"/>
            <a:ext cx="3995936" cy="2247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05264"/>
            <a:ext cx="8229600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Конкурс «ДВЕ ЗВЕЗДЫ»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60648"/>
            <a:ext cx="3744416" cy="504056"/>
          </a:xfrm>
        </p:spPr>
        <p:txBody>
          <a:bodyPr>
            <a:normAutofit fontScale="62500" lnSpcReduction="20000"/>
          </a:bodyPr>
          <a:lstStyle/>
          <a:p>
            <a:r>
              <a:rPr lang="ru-RU" sz="2400" dirty="0" smtClean="0"/>
              <a:t>Семья Белкиных: Максим Юрьевич и Лиза</a:t>
            </a:r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3e3b45_0fe043c7be734253b9aa76fb129c643b_mv2_d_5472_3648_s_4_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4022725" cy="3528392"/>
          </a:xfrm>
        </p:spPr>
      </p:pic>
      <p:pic>
        <p:nvPicPr>
          <p:cNvPr id="15" name="Содержимое 14" descr="3e3b45_6837727fbd634beaa380bfa3e7bdd7f9_mv2_d_5472_3648_s_4_2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88640"/>
            <a:ext cx="3744415" cy="2520280"/>
          </a:xfrm>
        </p:spPr>
      </p:pic>
      <p:pic>
        <p:nvPicPr>
          <p:cNvPr id="16" name="Рисунок 15" descr="3e3b45_753cc47b2ad6404384859960ac8dcda1_mv2_d_5472_3648_s_4_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852936"/>
            <a:ext cx="3744416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Выступление на день пожилого человека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548680"/>
            <a:ext cx="5688210" cy="4266157"/>
          </a:xfrm>
        </p:spPr>
      </p:pic>
    </p:spTree>
    <p:extLst>
      <p:ext uri="{BB962C8B-B14F-4D97-AF65-F5344CB8AC3E}">
        <p14:creationId xmlns:p14="http://schemas.microsoft.com/office/powerpoint/2010/main" val="2960349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Семья Белкиных: Максим Юрьевич и Лиза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Выступление Корчагина Егора и Корчагиной Полины</a:t>
            </a:r>
            <a:endParaRPr lang="ru-RU" dirty="0"/>
          </a:p>
        </p:txBody>
      </p:sp>
      <p:pic>
        <p:nvPicPr>
          <p:cNvPr id="7" name="Содержимое 6" descr="3e3b45_0b706d3afec1415792896561e3e70746_mv2_d_1240_1753_s_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015637" y="1196751"/>
            <a:ext cx="3647803" cy="516430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934" y="1412775"/>
            <a:ext cx="3394865" cy="480033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386</TotalTime>
  <Words>98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Corbel</vt:lpstr>
      <vt:lpstr>Gill Sans MT</vt:lpstr>
      <vt:lpstr>Verdana</vt:lpstr>
      <vt:lpstr>Wingdings 2</vt:lpstr>
      <vt:lpstr>Солнцестояние</vt:lpstr>
      <vt:lpstr>Отчет по проекту «МЫ ПАТРИОТЫ»</vt:lpstr>
      <vt:lpstr>Актуальность выбранной темы   Проблема. В силу последних перемен все более заметной стала утрата нашим обществом традиционного российского патриотического сознания. В связи с этим очевидна неотложность решения острейших проблем воспитания патриотизма в работе с детьми дошкольного возраста. Актуальность заключается в том, что современные дети мало знают о родном городе, стране, особенностях народных традиций, часто равнодушны к близким людям, в том числе к товарищам по группе, редко сострадают чужому горю. Явно недостаточной является работа с родителями по проблеме нравственно-патриотического воспитания в семье. Взаимодействие с родителями способствует бережному отношению к традициям, сохранению семейных связей.</vt:lpstr>
      <vt:lpstr>Презентация PowerPoint</vt:lpstr>
      <vt:lpstr> Выставка «Моя мама-                  рукодельница»</vt:lpstr>
      <vt:lpstr>Семья Корчагиных: Полина и Егор</vt:lpstr>
      <vt:lpstr>Презентация PowerPoint</vt:lpstr>
      <vt:lpstr>Конкурс «ДВЕ ЗВЕЗДЫ» </vt:lpstr>
      <vt:lpstr>Выступление на день пожилого человека</vt:lpstr>
      <vt:lpstr>Презентация PowerPoint</vt:lpstr>
      <vt:lpstr>Развлечения с родителями</vt:lpstr>
      <vt:lpstr>Встреча с воинами афганцами</vt:lpstr>
      <vt:lpstr>         Утренник «Мама – моё солнышко»</vt:lpstr>
      <vt:lpstr>Взаимодействие с родителями способствует  бережному отношению к традициям,  сохранению семейных связей. 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проекту  Тема: «Мы - патриоты»</dc:title>
  <dc:creator>Первый</dc:creator>
  <cp:lastModifiedBy>Anatoliy</cp:lastModifiedBy>
  <cp:revision>51</cp:revision>
  <dcterms:created xsi:type="dcterms:W3CDTF">2022-10-10T14:19:32Z</dcterms:created>
  <dcterms:modified xsi:type="dcterms:W3CDTF">2022-11-09T05:57:07Z</dcterms:modified>
</cp:coreProperties>
</file>