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6C3452-B0DA-C60C-EC5F-C61902D9D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0B2FE4-3FB5-249F-A0F6-F3C66E06C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126AE7-8C38-5116-2E40-CBDC6CC56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A874BB-293C-8948-E149-515D191B1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A1BACF-038C-EEAA-77A2-555202261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56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935C1-06D7-538A-EBEF-D0D12CF1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B9B0E4-406C-6899-4F87-515A680F4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951060-9E73-E07F-3729-19A6ADB4D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F9341F-D666-3D20-06B8-1B738624B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49D4EE-38B3-C7E9-1DFC-CED563537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418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8D20E4B-F077-F839-517A-16D17EBFDB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44590B-1F28-A027-9AFE-46812A1272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0FF21D-3D09-8C87-6A7A-A38DC3533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9C8514-A01A-EDD9-B15F-3E10C916C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0F919A-D489-E590-8AEE-FA05B7898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93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F82D81-0EAA-0E39-1539-801D9E146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5B4D7B-DA8B-A9E0-D526-8D6E8641C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85D62C-B202-895E-BD1D-5357744A1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72F0CA-EBA2-AC7A-E812-0A7A48A5F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FBEAFE-9E1B-FB12-88E4-3A337A70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24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FAE9E-ECAC-5952-F5B6-267A03A2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0CCF68-3394-7220-0982-6D2BDCE52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2CFB60-CBFA-6702-0227-287E72D3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FF76F8-4C48-897A-ECA6-BB85EB157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A26C8C-9A3A-C849-EA09-F1C3985D7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0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5508E-7BBB-4F9A-7FD7-3AD70E167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CABCF0-66E4-7019-79AA-5EF8A7CCA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064853-BCC7-18A5-1A62-57812D5B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EF01AA-89CC-EA45-4A30-EE5252E6F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CB7517-0C06-EAC1-8590-B980E3EB7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B08275-AA4E-D17C-9FCD-92A3B7D73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9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39585E-83AE-13EF-6563-DAD4EBC06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DB1450-2580-9F0F-856E-6FC51535D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BB10B3-56CA-3E8E-FFF6-E43E4E8EF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43B79DC-3A6F-2469-899C-23B8EEB1C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8ACC6F-790F-7968-1DDC-177D00D52A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2D90AFC-7D75-7694-7592-A88B2019A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CE82A1F-64F9-6B7C-3B08-51AEC459C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019B3D-92AD-BF7E-714B-2A7D88691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9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64C7E3-9568-B5C3-FBDF-16009CBBA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A2138AD-2B31-A723-B0A5-34F2B0DF0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FB945F5-B340-539C-62C3-EDB90F1D3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3690160-CFCC-8BBB-9E66-0DE32B627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67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36C4A55-FDE5-B7DD-DF2B-84E695471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56F1D8-1298-A022-657D-F28A54B54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C2D496F-694D-AB78-9A38-0E1B226EF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ED7EE-E7B1-D8E0-0627-EC5B5A700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DAE3D0-5258-F18E-17E1-996A9FA31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5E72FA-C424-7455-E531-A7BE2C891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F240BE-F54D-4958-FA10-329E0EF04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4136E4-E729-EB96-C90A-1EB6A5B97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708E0C-6719-962C-C494-C8C162B06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87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32A5B-0DD1-A69F-8957-F1EC7082F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D057868-8974-0346-3E2F-931289D523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CC305F-6750-3E46-B400-F046A7EDD3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7B63AB-2640-8269-6144-B8F72FDAD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182341-F2A7-5C51-2833-B68D186E0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310FEE-17EC-B791-6D9D-E91EB4787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99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8845E5-23B4-9B42-FDAB-713696F27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C5636F-230D-DC77-0D80-DDA361E7E6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546162-2770-9D27-81CF-D258FF6CDF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B9196-8C6E-4D75-93ED-363A1863EB2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234F02-19C6-BDE7-4835-BD1F64458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1AF193-E983-9C34-3B2E-7C6A8FC29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753B1-7DA1-4B8A-A8A9-F2D6CD78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9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8C08F7-6839-D3A9-3A54-CAEB5546B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05" y="428656"/>
            <a:ext cx="2450804" cy="27617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0A2283-0BBC-42AC-1342-B16BFAB9A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961" y="3190383"/>
            <a:ext cx="2999492" cy="27617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D4913C-24FD-913C-6615-F201AAE2EC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699" y="311226"/>
            <a:ext cx="2450804" cy="35116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8E0D501-6D8D-681A-1E12-7E504A0281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749" y="3094377"/>
            <a:ext cx="2999492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937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2022-11-09T18:19:30Z</dcterms:created>
  <dcterms:modified xsi:type="dcterms:W3CDTF">2022-11-09T18:20:51Z</dcterms:modified>
</cp:coreProperties>
</file>