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C4F98-1331-38E4-1130-BD397A21E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A4E92B-035C-A0DE-D054-3C1150B34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017B19-9EEE-C5EA-3266-6A1216AF9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5CE3AB-E6E6-1E7A-0C17-232A47CA3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1F4394-4391-BA52-EE0D-39D2EFB46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6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8517DE-D8CC-206E-4B29-B825FE944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5DCBCE-C673-D6D7-8B3F-3160F17CF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389D80-3012-BBAE-099F-1F9E5B275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3799AB-1599-E6EF-E248-B952E5F61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FA55CC-B93B-2987-4488-27FFA7E91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80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9079733-CBE8-3D19-5AE7-C683664734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41741A-6257-64DD-5968-7F15AFEB89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0977F5-FB00-0AD9-7FE0-2C1A06872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4AE7B3-E32D-6B60-96C0-05917ABC2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A86FF0-1667-0C8D-3B41-8560CC13C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76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CB7E9-6B0A-3BC2-3ED0-7EB031009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CCD1E0-3CC4-E263-8CCE-E9D5B05D1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A55216-5B1E-33C2-C8B2-50CF5BBD0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79873B-078D-AEF1-F7FB-5F43CB01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506300-9C52-510F-56F5-836CF67A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0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D541E5-70E9-AD76-0004-D66D48CC9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6DB663-7AD4-916D-07A7-0F34C3AC4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3D3019-F4F6-F4E1-A10A-602E54BC4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C55EB6-9E7F-C92B-D0C7-0B251A92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3250D1-A667-5895-22BD-FBD8F5AE8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94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9CD90-EF3F-A5FF-363B-BD0D4BA60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09C18C-23FF-C45B-67B0-45DB75B09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8F4942-D8CA-B5C7-EC15-97479E11F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D5D81D-8B6F-FD6F-DA64-0B266F2DA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CD2462-871A-4D40-9C4F-94FC30F72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D26508-78A0-77EB-8A9C-39401CD3C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82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C11467-5AB5-2CD7-D36B-8D839EB0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4CDD40-C670-81A1-3A78-EBB1116E8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958F36-03B3-6B2A-5CA1-1B3EA622EC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4C9CF2-3EE0-8FB2-784F-98FFCDA87D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7B3859F-F3C3-B429-4B9D-C958607394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1206273-6EB0-76BD-9AC9-CD1611FE6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F31159E-AB25-EFEE-4561-F85E7E83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2097682-C0C4-C3A2-8AA9-ADE12C550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465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327BCA-FE49-70F6-BE77-66EEF1810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FC594C3-ED9D-428B-9942-42D170660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C24E2CB-9129-5578-0DA3-40F6C748A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EFA1ED3-8410-DD65-BC4D-ED17A7CC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13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37F17B4-1054-EE5E-CDEA-B05102DEA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D2F1B1-A46A-BFEC-E385-9EF8E075E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D8BAF94-20D1-C6AD-8E43-2A4E3E6FF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8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3B456-327C-FD9B-EEE3-CAEF485A6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2B0E9B-C26A-1149-5BB7-C9FCB9510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ED6334-DF1D-343F-CC9C-478553A59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05F2CD-0533-6B51-0605-4C87C0175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783210-4865-CA22-FAAC-81D6F338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3A87E2-1519-9AAD-D9FF-551607099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401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94AE5B-EB59-53F9-41CF-BBBF088E9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A9B6366-9804-FD19-7774-2D04197F1B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594A47-51A1-2C3C-1C6B-E7FEAB0A2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FA82CB-AAB8-4FC7-483E-5E1AFD718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39FD3F-5963-31A1-2D5F-713C324D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16F17A-2659-BA51-09F8-FC395C542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0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1C796-3CF2-44A9-ADE2-C03D099BE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664C34-509F-A4EE-5C7D-79933C137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2BA9DC-4573-4255-454B-3EA824B848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56C1B-7EA4-4F3A-A78F-D9BC773886B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FF7BFC-A564-07FF-4F73-BD8FD263F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F11A56-19E9-344B-8F87-229E1692E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6A240-B72A-4F3C-A61B-8809833CD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63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E77982-EBA8-A16C-78A9-71ED0FF11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107" y="38976"/>
            <a:ext cx="3407959" cy="19813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A40A4D-2B92-70C2-FCFB-ABCBD024F3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" y="2556458"/>
            <a:ext cx="3420152" cy="19813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02FB50-2DE6-E76A-183F-5123D0B0D0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378" y="2683748"/>
            <a:ext cx="3426249" cy="30543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37E00AF-744E-49F2-1C77-6BB490CA52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59" y="110916"/>
            <a:ext cx="2840982" cy="198746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17F6EDB-D6B5-6F0D-AE65-333DB96041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249" y="3704918"/>
            <a:ext cx="3420152" cy="304826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AD0D3F3-AC3E-223E-BDEC-EBD7BA3AA3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32" y="4759617"/>
            <a:ext cx="2840982" cy="199356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A06A071-D9B3-2910-6293-36ED5F4244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494" y="1548667"/>
            <a:ext cx="3993226" cy="25300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5E7B76A-8974-47EB-C902-F0AA46AAC1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370" y="38976"/>
            <a:ext cx="2828789" cy="251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436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2022-11-09T18:21:06Z</dcterms:created>
  <dcterms:modified xsi:type="dcterms:W3CDTF">2022-11-09T18:24:29Z</dcterms:modified>
</cp:coreProperties>
</file>