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0" r:id="rId4"/>
    <p:sldId id="262" r:id="rId5"/>
    <p:sldId id="264" r:id="rId6"/>
    <p:sldId id="265" r:id="rId7"/>
    <p:sldId id="267" r:id="rId8"/>
    <p:sldId id="268" r:id="rId9"/>
    <p:sldId id="292" r:id="rId10"/>
    <p:sldId id="269" r:id="rId11"/>
    <p:sldId id="270" r:id="rId12"/>
    <p:sldId id="266" r:id="rId13"/>
    <p:sldId id="271" r:id="rId14"/>
    <p:sldId id="282" r:id="rId15"/>
    <p:sldId id="283" r:id="rId16"/>
    <p:sldId id="284" r:id="rId17"/>
    <p:sldId id="285" r:id="rId18"/>
    <p:sldId id="293" r:id="rId19"/>
    <p:sldId id="272" r:id="rId20"/>
    <p:sldId id="286" r:id="rId21"/>
    <p:sldId id="287" r:id="rId22"/>
    <p:sldId id="273" r:id="rId23"/>
    <p:sldId id="288" r:id="rId24"/>
    <p:sldId id="289" r:id="rId25"/>
    <p:sldId id="274" r:id="rId26"/>
    <p:sldId id="290" r:id="rId27"/>
    <p:sldId id="291" r:id="rId28"/>
    <p:sldId id="275" r:id="rId29"/>
    <p:sldId id="276" r:id="rId30"/>
    <p:sldId id="277" r:id="rId31"/>
    <p:sldId id="29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94A7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556792"/>
            <a:ext cx="6984776" cy="4320480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6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 февраля –</a:t>
            </a:r>
            <a:br>
              <a:rPr lang="ru-RU" sz="6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защитника Отечества</a:t>
            </a:r>
            <a:endParaRPr lang="ru-RU" sz="6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2829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1853" y="1189679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Большие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надводные корабли оснащены пушками, зенитками, ракетами, бомбами. Они могут защищать нашу Родину на воде.</a:t>
            </a:r>
          </a:p>
        </p:txBody>
      </p:sp>
    </p:spTree>
    <p:extLst>
      <p:ext uri="{BB962C8B-B14F-4D97-AF65-F5344CB8AC3E}">
        <p14:creationId xmlns:p14="http://schemas.microsoft.com/office/powerpoint/2010/main" xmlns="" val="3489606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катерина\Desktop\Новая папка (2)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626" y="580405"/>
            <a:ext cx="8064896" cy="534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3776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катерина\Desktop\Новая папка (2)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8124363" cy="511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3533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41901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err="1"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 – воздушные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силы готовы защищать в случае необходимости наше Отечество с воздуха. Лётчики – члены экипажа самолёта или вертолёта – должны не бояться высоты и уметь в критической ситуации брать ответственность на себя.</a:t>
            </a:r>
          </a:p>
        </p:txBody>
      </p:sp>
    </p:spTree>
    <p:extLst>
      <p:ext uri="{BB962C8B-B14F-4D97-AF65-F5344CB8AC3E}">
        <p14:creationId xmlns:p14="http://schemas.microsoft.com/office/powerpoint/2010/main" xmlns="" val="2167431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катерина\Desktop\Новая папка (2)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255" y="620688"/>
            <a:ext cx="7776863" cy="517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8164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катерина\Desktop\Новая папка (2)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5517"/>
            <a:ext cx="7928356" cy="527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403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катерина\Desktop\Новая папка (2)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8253"/>
            <a:ext cx="7416824" cy="565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5721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катерина\Desktop\Новая папка (2)\images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6672"/>
            <a:ext cx="5904656" cy="603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73775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Екатерина\Desktop\Новая папка (2)\Без назван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687305"/>
            <a:ext cx="7920879" cy="527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5590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0597" y="2348880"/>
            <a:ext cx="76328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Танки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– самоходные машины на гусеничном ходу, что позволяет им проходить по любой местности. Танки снабжены пушками и пулемётами.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1258" y="1412776"/>
            <a:ext cx="48715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Сухопутные </a:t>
            </a:r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войска.</a:t>
            </a:r>
          </a:p>
        </p:txBody>
      </p:sp>
    </p:spTree>
    <p:extLst>
      <p:ext uri="{BB962C8B-B14F-4D97-AF65-F5344CB8AC3E}">
        <p14:creationId xmlns:p14="http://schemas.microsoft.com/office/powerpoint/2010/main" xmlns="" val="1626701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551987"/>
            <a:ext cx="705678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С давних лет повелось: как только на нашу землю приходит враг, все русские люди, и стар и мал, поднимались на борьбу. Русские воины всегда славились мужеством и отвагой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01502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катерина\Desktop\Новая папка (2)\images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394423" cy="523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011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катерина\Desktop\Новая папка (2)\images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3"/>
            <a:ext cx="7726105" cy="512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9743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276872"/>
            <a:ext cx="8532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 сухопутных войсках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служат </a:t>
            </a: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артиллеристы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xmlns="" val="3616867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катерина\Desktop\Новая папка (2)\images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52928" cy="555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64786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катерина\Desktop\Новая папка (2)\Без назван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6946"/>
            <a:ext cx="7776864" cy="596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17050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2622181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ракетчики</a:t>
            </a:r>
            <a:r>
              <a:rPr lang="ru-RU" sz="4800" u="sng" dirty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xmlns="" val="1376051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Екатерина\Desktop\Новая папка (2)\Без названия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704856" cy="547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89556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Екатерина\Desktop\Новая папка (2)\Без названия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74572"/>
            <a:ext cx="7992887" cy="565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3776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852936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Ещё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 сухопутных войсках служат </a:t>
            </a: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связисты</a:t>
            </a:r>
            <a:r>
              <a:rPr lang="ru-RU" b="1" u="sng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xmlns="" val="18711507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Екатерина\Desktop\Новая папка (2)\images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76516"/>
            <a:ext cx="7920879" cy="560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5043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22124"/>
            <a:ext cx="71287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Скоро наступит праздник нашей армии – 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защитника Отечества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. Он отмечается </a:t>
            </a:r>
            <a: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23 февраля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5216516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Екатерина\Desktop\Новая папка (2)\Без названия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5327"/>
            <a:ext cx="7488832" cy="605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16491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283275"/>
            <a:ext cx="74168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ПРАЗДНИКОМ, ДОРОГИЕ ЗАЩИТНИКИ!!!</a:t>
            </a:r>
            <a:endParaRPr lang="ru-RU" sz="66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5582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268760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армии есть различные рода войск — такая армия сильная: она может защитить свою страну и на море, и на суше, и в воздухе. Давайте с вами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посмотрим,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какие виды войск охраняют нашу большую, могучую страну. </a:t>
            </a:r>
          </a:p>
        </p:txBody>
      </p:sp>
    </p:spTree>
    <p:extLst>
      <p:ext uri="{BB962C8B-B14F-4D97-AF65-F5344CB8AC3E}">
        <p14:creationId xmlns:p14="http://schemas.microsoft.com/office/powerpoint/2010/main" xmlns="" val="2896583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Desktop\Новая папка (2)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5544616" cy="6099078"/>
          </a:xfrm>
          <a:prstGeom prst="rect">
            <a:avLst/>
          </a:prstGeom>
          <a:solidFill>
            <a:srgbClr val="FF0000"/>
          </a:solidFill>
        </p:spPr>
      </p:pic>
    </p:spTree>
    <p:extLst>
      <p:ext uri="{BB962C8B-B14F-4D97-AF65-F5344CB8AC3E}">
        <p14:creationId xmlns:p14="http://schemas.microsoft.com/office/powerpoint/2010/main" xmlns="" val="4214812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Пограничники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это солдаты, которые охраняют границу. Они первыми встречают вражеские войска, когда переходят границу. Пограничники, как и все военные, являются защитниками нашего Отечества. В пограничном отряде есть проводник с собакой. Собака помогает пограничникам, идёт по следу.</a:t>
            </a:r>
          </a:p>
        </p:txBody>
      </p:sp>
    </p:spTree>
    <p:extLst>
      <p:ext uri="{BB962C8B-B14F-4D97-AF65-F5344CB8AC3E}">
        <p14:creationId xmlns:p14="http://schemas.microsoft.com/office/powerpoint/2010/main" xmlns="" val="4070635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493" y="1575132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err="1"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 – морской флот.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Морские просторы нашей Родины защищают военные корабли. Там служат моряки, среди них есть и капитаны.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Командиры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корабля, они в ответе за весь корабль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3716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Екатерина\Desktop\Новая папка (2)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154" y="625544"/>
            <a:ext cx="7724285" cy="546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8761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Екатерина\Desktop\Новая папка (2)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5"/>
            <a:ext cx="7682819" cy="511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29555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</TotalTime>
  <Words>201</Words>
  <Application>Microsoft Office PowerPoint</Application>
  <PresentationFormat>Экран (4:3)</PresentationFormat>
  <Paragraphs>17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Воздушный поток</vt:lpstr>
      <vt:lpstr>23 февраля – день защитника Отечества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ПК</cp:lastModifiedBy>
  <cp:revision>11</cp:revision>
  <dcterms:created xsi:type="dcterms:W3CDTF">2017-02-05T16:19:41Z</dcterms:created>
  <dcterms:modified xsi:type="dcterms:W3CDTF">2020-02-21T03:42:54Z</dcterms:modified>
</cp:coreProperties>
</file>