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9" r:id="rId10"/>
    <p:sldId id="264" r:id="rId11"/>
    <p:sldId id="270" r:id="rId12"/>
    <p:sldId id="271" r:id="rId13"/>
    <p:sldId id="272" r:id="rId14"/>
    <p:sldId id="273" r:id="rId15"/>
    <p:sldId id="274" r:id="rId16"/>
    <p:sldId id="275" r:id="rId17"/>
    <p:sldId id="266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49" autoAdjust="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851B3-9679-4317-8B92-7A587D412E33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2AA066-D4BE-4DBD-AD3E-3DCE900ED9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851B3-9679-4317-8B92-7A587D412E33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2AA066-D4BE-4DBD-AD3E-3DCE900ED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851B3-9679-4317-8B92-7A587D412E33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2AA066-D4BE-4DBD-AD3E-3DCE900ED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851B3-9679-4317-8B92-7A587D412E33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2AA066-D4BE-4DBD-AD3E-3DCE900ED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851B3-9679-4317-8B92-7A587D412E33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2AA066-D4BE-4DBD-AD3E-3DCE900ED9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851B3-9679-4317-8B92-7A587D412E33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2AA066-D4BE-4DBD-AD3E-3DCE900ED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851B3-9679-4317-8B92-7A587D412E33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2AA066-D4BE-4DBD-AD3E-3DCE900ED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851B3-9679-4317-8B92-7A587D412E33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2AA066-D4BE-4DBD-AD3E-3DCE900ED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851B3-9679-4317-8B92-7A587D412E33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2AA066-D4BE-4DBD-AD3E-3DCE900ED9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851B3-9679-4317-8B92-7A587D412E33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2AA066-D4BE-4DBD-AD3E-3DCE900ED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851B3-9679-4317-8B92-7A587D412E33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2AA066-D4BE-4DBD-AD3E-3DCE900ED9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25851B3-9679-4317-8B92-7A587D412E33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C2AA066-D4BE-4DBD-AD3E-3DCE900ED9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H:\&#1073;&#1080;&#1073;&#1083;&#1080;&#1086;&#1090;&#1077;&#1082;&#1072;\&#1042;&#1080;&#1082;&#1090;&#1086;&#1088;&#1080;&#1085;&#1099;\2%20&#1082;&#1083;&#1072;&#1089;&#1089;%20&#1074;&#1080;&#1082;&#1090;&#1086;&#1088;&#1080;&#1085;&#1072;\&#1058;&#1072;&#1077;&#1078;&#1085;&#1072;&#1103;%20&#1089;&#1082;&#1072;&#1079;&#1082;&#1072;.%20&#1057;&#1086;&#1074;&#1077;&#1090;&#1089;&#1082;&#1080;&#1077;%20&#1084;&#1091;&#1083;&#1100;&#1090;&#1092;&#1080;&#1083;&#1100;&#1084;&#1099;.%20&#1057;&#1086;&#1102;&#1079;&#1084;&#1091;&#1083;&#1100;&#1090;&#1092;&#1080;&#1083;&#1100;&#1084;.%20StarMediaKids.mp4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H:\&#1073;&#1080;&#1073;&#1083;&#1080;&#1086;&#1090;&#1077;&#1082;&#1072;\&#1042;&#1080;&#1082;&#1090;&#1086;&#1088;&#1080;&#1085;&#1099;\3%20&#1082;&#1083;&#1072;&#1089;&#1089;%20&#1074;&#1080;&#1082;&#1090;&#1086;&#1088;&#1080;&#1085;&#1072;\&#1057;&#1086;&#1083;&#1086;&#1084;&#1077;&#1085;&#1085;&#1099;&#1081;%20&#1041;&#1099;&#1095;&#1086;&#1082;.%20&#1057;&#1086;&#1074;&#1077;&#1090;&#1089;&#1082;&#1080;&#1077;%20&#1084;&#1091;&#1083;&#1100;&#1090;&#1092;&#1080;&#1083;&#1100;&#1084;&#1099;.%20&#1057;&#1086;&#1102;&#1079;&#1084;&#1091;&#1083;&#1100;&#1090;&#1092;&#1080;&#1083;&#1100;&#1084;.%20StarMediaKids.mp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728792" cy="2145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accent5"/>
                </a:solidFill>
                <a:latin typeface="Georgia" pitchFamily="18" charset="0"/>
              </a:rPr>
              <a:t>Викторина </a:t>
            </a:r>
            <a:br>
              <a:rPr lang="ru-RU" sz="5400" b="1" dirty="0" smtClean="0">
                <a:solidFill>
                  <a:schemeClr val="accent5"/>
                </a:solidFill>
                <a:latin typeface="Georgia" pitchFamily="18" charset="0"/>
              </a:rPr>
            </a:br>
            <a:r>
              <a:rPr lang="ru-RU" sz="5400" b="1" dirty="0" smtClean="0">
                <a:solidFill>
                  <a:schemeClr val="accent5"/>
                </a:solidFill>
                <a:latin typeface="Georgia" pitchFamily="18" charset="0"/>
              </a:rPr>
              <a:t>Дорога по сказкам</a:t>
            </a:r>
            <a:endParaRPr lang="ru-RU" sz="5400" b="1" dirty="0">
              <a:solidFill>
                <a:schemeClr val="accent5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022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ancho\Desktop\im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16832"/>
            <a:ext cx="6219346" cy="4138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1673" y="476672"/>
            <a:ext cx="80323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Вспомним  сказку по ее отрывку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25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332656"/>
            <a:ext cx="7498080" cy="31794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5"/>
                </a:solidFill>
                <a:latin typeface="Georgia" pitchFamily="18" charset="0"/>
              </a:rPr>
              <a:t>Колотил да колотил по тарелке носом – ничего не проглотил и остался с носом</a:t>
            </a:r>
            <a:br>
              <a:rPr lang="ru-RU" b="1" dirty="0" smtClean="0">
                <a:solidFill>
                  <a:schemeClr val="accent5"/>
                </a:solidFill>
                <a:latin typeface="Georgia" pitchFamily="18" charset="0"/>
              </a:rPr>
            </a:br>
            <a:endParaRPr lang="ru-RU" b="1" dirty="0" smtClean="0">
              <a:solidFill>
                <a:schemeClr val="accent5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5"/>
                </a:solidFill>
                <a:latin typeface="Georgia" pitchFamily="18" charset="0"/>
              </a:rPr>
              <a:t>«Лиса и журавль»</a:t>
            </a:r>
          </a:p>
        </p:txBody>
      </p:sp>
      <p:pic>
        <p:nvPicPr>
          <p:cNvPr id="5" name="Picture 4" descr="http://vse-skazki-pro.ru/wp-content/uploads/2018/09/d181d0bad0b0d0b7d0bad0b0-d0bbd0b8d181d0b0-d0b8-d0b6d183d180d0b0d0b2d0bbd18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3356992"/>
            <a:ext cx="4536504" cy="3181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87624" y="260648"/>
            <a:ext cx="7498080" cy="48006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5"/>
                </a:solidFill>
                <a:latin typeface="Georgia" pitchFamily="18" charset="0"/>
              </a:rPr>
              <a:t>- Доченька, - говорила мать, - мы пойдем на работу, береги братца</a:t>
            </a:r>
          </a:p>
          <a:p>
            <a:pPr algn="ctr"/>
            <a:endParaRPr lang="ru-RU" b="1" dirty="0" smtClean="0">
              <a:solidFill>
                <a:schemeClr val="accent5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5"/>
                </a:solidFill>
                <a:latin typeface="Georgia" pitchFamily="18" charset="0"/>
              </a:rPr>
              <a:t>«Гуси лебеди»</a:t>
            </a:r>
            <a:endParaRPr lang="ru-RU" b="1" dirty="0">
              <a:solidFill>
                <a:schemeClr val="accent5"/>
              </a:solidFill>
              <a:latin typeface="Georgia" pitchFamily="18" charset="0"/>
            </a:endParaRPr>
          </a:p>
        </p:txBody>
      </p:sp>
      <p:pic>
        <p:nvPicPr>
          <p:cNvPr id="6" name="Picture 2" descr="https://avatars.mds.yandex.net/get-pdb/1756436/5a8286a3-942f-4901-85df-f3154e616605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3284984"/>
            <a:ext cx="4680520" cy="33755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60648"/>
            <a:ext cx="7498080" cy="48006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5"/>
                </a:solidFill>
                <a:latin typeface="Georgia" pitchFamily="18" charset="0"/>
              </a:rPr>
              <a:t>Не лежалось на окошке – покатился по дорожке</a:t>
            </a:r>
          </a:p>
          <a:p>
            <a:pPr algn="ctr">
              <a:buNone/>
            </a:pPr>
            <a:endParaRPr lang="ru-RU" b="1" dirty="0" smtClean="0">
              <a:solidFill>
                <a:schemeClr val="accent5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5"/>
                </a:solidFill>
                <a:latin typeface="Georgia" pitchFamily="18" charset="0"/>
              </a:rPr>
              <a:t>«Колобок»</a:t>
            </a:r>
            <a:endParaRPr lang="ru-RU" b="1" dirty="0">
              <a:solidFill>
                <a:schemeClr val="accent5"/>
              </a:solidFill>
              <a:latin typeface="Georgia" pitchFamily="18" charset="0"/>
            </a:endParaRPr>
          </a:p>
        </p:txBody>
      </p:sp>
      <p:sp>
        <p:nvSpPr>
          <p:cNvPr id="26626" name="AutoShape 2" descr="https://ds04.infourok.ru/uploads/ex/120c/0005422b-df60538e/hello_html_m67a5d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 descr="https://ds04.infourok.ru/uploads/ex/120c/0005422b-df60538e/hello_html_m67a5d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2564904"/>
            <a:ext cx="3697791" cy="4091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332656"/>
            <a:ext cx="7498080" cy="48006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5"/>
                </a:solidFill>
                <a:latin typeface="Georgia" pitchFamily="18" charset="0"/>
              </a:rPr>
              <a:t>По тропе шагая бодро, сами воду тащат ведра.</a:t>
            </a:r>
          </a:p>
          <a:p>
            <a:pPr algn="ctr">
              <a:buNone/>
            </a:pPr>
            <a:endParaRPr lang="ru-RU" b="1" dirty="0" smtClean="0">
              <a:solidFill>
                <a:schemeClr val="accent5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5"/>
                </a:solidFill>
                <a:latin typeface="Georgia" pitchFamily="18" charset="0"/>
              </a:rPr>
              <a:t>«По щучьему велению»</a:t>
            </a:r>
            <a:endParaRPr lang="ru-RU" b="1" dirty="0">
              <a:solidFill>
                <a:schemeClr val="accent5"/>
              </a:solidFill>
              <a:latin typeface="Georgia" pitchFamily="18" charset="0"/>
            </a:endParaRPr>
          </a:p>
        </p:txBody>
      </p:sp>
      <p:pic>
        <p:nvPicPr>
          <p:cNvPr id="29698" name="Picture 2" descr="https://fb.ru/misc/i/gallery/25881/6040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2996952"/>
            <a:ext cx="4503068" cy="3325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332656"/>
            <a:ext cx="7498080" cy="48006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5"/>
                </a:solidFill>
                <a:latin typeface="Georgia" pitchFamily="18" charset="0"/>
              </a:rPr>
              <a:t>Опустил он в прорубь хвост, ну а хвост ко льду прирос.</a:t>
            </a:r>
          </a:p>
          <a:p>
            <a:pPr algn="ctr">
              <a:buNone/>
            </a:pPr>
            <a:endParaRPr lang="ru-RU" b="1" dirty="0" smtClean="0">
              <a:solidFill>
                <a:schemeClr val="accent5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5"/>
                </a:solidFill>
                <a:latin typeface="Georgia" pitchFamily="18" charset="0"/>
              </a:rPr>
              <a:t>«Битый небитого везет»</a:t>
            </a:r>
            <a:endParaRPr lang="ru-RU" b="1" dirty="0">
              <a:solidFill>
                <a:schemeClr val="accent5"/>
              </a:solidFill>
              <a:latin typeface="Georgia" pitchFamily="18" charset="0"/>
            </a:endParaRPr>
          </a:p>
        </p:txBody>
      </p:sp>
      <p:pic>
        <p:nvPicPr>
          <p:cNvPr id="30722" name="Picture 2" descr="https://urok.1sept.ru/%D1%81%D1%82%D0%B0%D1%82%D1%8C%D0%B8/515085/image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636912"/>
            <a:ext cx="2498005" cy="3717032"/>
          </a:xfrm>
          <a:prstGeom prst="rect">
            <a:avLst/>
          </a:prstGeom>
          <a:noFill/>
        </p:spPr>
      </p:pic>
      <p:pic>
        <p:nvPicPr>
          <p:cNvPr id="30724" name="Picture 4" descr="https://wikids.ru/slides/9Fm3fSfYtNHRqmUxaA3pl6vHSAfBrNKt.pptx/6397090adfdf32d0fd54a12841d88a68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2996952"/>
            <a:ext cx="4182931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404664"/>
            <a:ext cx="7498080" cy="48006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5"/>
                </a:solidFill>
                <a:latin typeface="Georgia" pitchFamily="18" charset="0"/>
              </a:rPr>
              <a:t>А дорога далека, а дорога не легка, сесть бы на пенек, съесть бы пирожок</a:t>
            </a:r>
          </a:p>
          <a:p>
            <a:pPr algn="ctr">
              <a:buNone/>
            </a:pPr>
            <a:endParaRPr lang="ru-RU" b="1" dirty="0" smtClean="0">
              <a:solidFill>
                <a:schemeClr val="accent5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5"/>
                </a:solidFill>
                <a:latin typeface="Georgia" pitchFamily="18" charset="0"/>
              </a:rPr>
              <a:t>«Маша и Медведь»</a:t>
            </a:r>
            <a:endParaRPr lang="ru-RU" b="1" dirty="0">
              <a:solidFill>
                <a:schemeClr val="accent5"/>
              </a:solidFill>
              <a:latin typeface="Georgia" pitchFamily="18" charset="0"/>
            </a:endParaRPr>
          </a:p>
        </p:txBody>
      </p:sp>
      <p:pic>
        <p:nvPicPr>
          <p:cNvPr id="31746" name="Picture 2" descr="https://avatars.mds.yandex.net/get-pdb/931085/53c639f8-d8bf-4cd3-a1d3-bdaadf559d5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3212976"/>
            <a:ext cx="3339104" cy="3107750"/>
          </a:xfrm>
          <a:prstGeom prst="rect">
            <a:avLst/>
          </a:prstGeom>
          <a:noFill/>
        </p:spPr>
      </p:pic>
      <p:pic>
        <p:nvPicPr>
          <p:cNvPr id="31748" name="Picture 4" descr="https://libmir.com/i/92/300992/i_0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3212976"/>
            <a:ext cx="2232248" cy="3257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35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Dancho\Desktop\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9375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Таежная сказка. Советские мультфильмы. Союзмультфильм. StarMediaKids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00232" y="1142984"/>
            <a:ext cx="62484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ломенный Бычок. Советские мультфильмы. Союзмультфильм. StarMediaKids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6512768" cy="1341512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solidFill>
                  <a:schemeClr val="accent5"/>
                </a:solidFill>
                <a:latin typeface="Georgia" pitchFamily="18" charset="0"/>
              </a:rPr>
              <a:t>Вспомним имена сказочных героев.</a:t>
            </a:r>
          </a:p>
        </p:txBody>
      </p:sp>
      <p:pic>
        <p:nvPicPr>
          <p:cNvPr id="1026" name="Picture 2" descr="C:\Users\Dancho\Desktop\7379465_orig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91773" y="2492896"/>
            <a:ext cx="5072315" cy="35467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ancho\Desktop\1336139901_1264164181_lja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22794" y="2420888"/>
            <a:ext cx="3221702" cy="3623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7459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5"/>
                </a:solidFill>
                <a:latin typeface="Georgia" pitchFamily="18" charset="0"/>
              </a:rPr>
              <a:t>Вспомним имена сказочных героев.</a:t>
            </a:r>
          </a:p>
        </p:txBody>
      </p:sp>
      <p:pic>
        <p:nvPicPr>
          <p:cNvPr id="2050" name="Picture 2" descr="C:\Users\Dancho\Desktop\sapogi0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64368" y="2060848"/>
            <a:ext cx="3480593" cy="3336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ancho\Desktop\normal_sivka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060848"/>
            <a:ext cx="3528392" cy="46158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81232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5"/>
                </a:solidFill>
                <a:latin typeface="Georgia" pitchFamily="18" charset="0"/>
              </a:rPr>
              <a:t>Вспомним имена сказочных героев.</a:t>
            </a:r>
          </a:p>
        </p:txBody>
      </p:sp>
      <p:pic>
        <p:nvPicPr>
          <p:cNvPr id="3074" name="Picture 2" descr="C:\Users\Dancho\Desktop\141216880756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48880"/>
            <a:ext cx="2603069" cy="35854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Dancho\Desktop\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20888"/>
            <a:ext cx="4918574" cy="34398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32755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Georgia" pitchFamily="18" charset="0"/>
              </a:rPr>
              <a:t>Вспомним имена сказочных героев.</a:t>
            </a:r>
          </a:p>
        </p:txBody>
      </p:sp>
      <p:pic>
        <p:nvPicPr>
          <p:cNvPr id="4098" name="Picture 2" descr="C:\Users\Dancho\Desktop\skachannyie-fayly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2045" y="2334277"/>
            <a:ext cx="2621841" cy="33464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Dancho\Desktop\maxresdefault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69178" y="2408254"/>
            <a:ext cx="4839182" cy="31985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308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Georgia" pitchFamily="18" charset="0"/>
              </a:rPr>
              <a:t>Вспомним имена сказочных героев.</a:t>
            </a:r>
          </a:p>
        </p:txBody>
      </p:sp>
      <p:pic>
        <p:nvPicPr>
          <p:cNvPr id="5122" name="Picture 2" descr="C:\Users\Dancho\Desktop\0_8c781_b6034ee0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04864"/>
            <a:ext cx="6622504" cy="4152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126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/>
                </a:solidFill>
                <a:latin typeface="Georgia" pitchFamily="18" charset="0"/>
              </a:rPr>
              <a:t>Ответьте на вопрос</a:t>
            </a:r>
            <a:endParaRPr lang="ru-RU" b="1" dirty="0">
              <a:solidFill>
                <a:schemeClr val="accent5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47800"/>
            <a:ext cx="8610160" cy="48006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Что обещали купить родители </a:t>
            </a:r>
            <a:r>
              <a:rPr lang="ru-RU" b="1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Аленушке</a:t>
            </a:r>
            <a:r>
              <a:rPr lang="ru-RU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в сказке «Гуси лебеди»?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Платок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 descr="https://avatars.mds.yandex.net/get-pdb/1756436/5a8286a3-942f-4901-85df-f3154e616605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3717032"/>
            <a:ext cx="3352833" cy="2418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s://fsd.multiurok.ru/html/2019/04/19/s_5cba2a2bee880/1143379_1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2924944"/>
            <a:ext cx="2777420" cy="3279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620688"/>
            <a:ext cx="7498080" cy="4800600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Чем угощала лиса журавля?</a:t>
            </a:r>
          </a:p>
          <a:p>
            <a:pPr algn="ctr"/>
            <a:endParaRPr lang="ru-RU" sz="4000" b="1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Кашей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4578" name="Picture 2" descr="http://steshka.ru/wp-content/uploads/2015/10/lisa_i_zhuravl_kartinki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3789040"/>
            <a:ext cx="3831382" cy="2707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ttp://vse-skazki-pro.ru/wp-content/uploads/2018/09/d181d0bad0b0d0b7d0bad0b0-d0bbd0b8d181d0b0-d0b8-d0b6d183d180d0b0d0b2d0bbd18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85444" y="3933056"/>
            <a:ext cx="349088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04664"/>
            <a:ext cx="7498080" cy="48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Из чего варил кашу солдат?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Из топора</a:t>
            </a:r>
            <a:endParaRPr lang="ru-RU" sz="40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5602" name="Picture 2" descr="http://zabavnik.club/wp-content/uploads/Kartinki_pro_kashu_iz_topora_10_310354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284984"/>
            <a:ext cx="4191422" cy="3191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http://www.playcast.ru/uploads/2015/06/17/140120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3284984"/>
            <a:ext cx="3347864" cy="3225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340</TotalTime>
  <Words>159</Words>
  <Application>Microsoft Office PowerPoint</Application>
  <PresentationFormat>Экран (4:3)</PresentationFormat>
  <Paragraphs>33</Paragraphs>
  <Slides>19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Викторина  Дорога по сказкам</vt:lpstr>
      <vt:lpstr>Вспомним имена сказочных героев.</vt:lpstr>
      <vt:lpstr>Вспомним имена сказочных героев.</vt:lpstr>
      <vt:lpstr>Вспомним имена сказочных героев.</vt:lpstr>
      <vt:lpstr>Вспомним имена сказочных героев.</vt:lpstr>
      <vt:lpstr>Вспомним имена сказочных героев.</vt:lpstr>
      <vt:lpstr>Ответьте на вопрос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Игра- викторина по сказкам</dc:title>
  <dc:creator>Dancho</dc:creator>
  <cp:lastModifiedBy>User</cp:lastModifiedBy>
  <cp:revision>13</cp:revision>
  <dcterms:created xsi:type="dcterms:W3CDTF">2015-09-20T08:34:55Z</dcterms:created>
  <dcterms:modified xsi:type="dcterms:W3CDTF">2022-11-09T10:19:57Z</dcterms:modified>
</cp:coreProperties>
</file>