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Lato" panose="020F0502020204030203" pitchFamily="34" charset="0"/>
      <p:regular r:id="rId10"/>
      <p:bold r:id="rId11"/>
      <p:italic r:id="rId12"/>
      <p:boldItalic r:id="rId13"/>
    </p:embeddedFont>
    <p:embeddedFont>
      <p:font typeface="Playfair Display" pitchFamily="2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95"/>
    <p:restoredTop sz="94607"/>
  </p:normalViewPr>
  <p:slideViewPr>
    <p:cSldViewPr snapToGrid="0">
      <p:cViewPr varScale="1">
        <p:scale>
          <a:sx n="87" d="100"/>
          <a:sy n="87" d="100"/>
        </p:scale>
        <p:origin x="208" y="10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8756239c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8756239cb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8756239cb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8756239cb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8756239cb9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8756239cb9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8756239cb9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8756239cb9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8756239cb9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8756239cb9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8756239cb9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8756239cb9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8756239cb9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8756239cb9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108875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Dress right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11700" y="6835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ru"/>
              <a:t>Vocabulary</a:t>
            </a:r>
            <a:br>
              <a:rPr lang="ru"/>
            </a:br>
            <a:r>
              <a:rPr lang="ru"/>
              <a:t>Work out the meaning of every word in the picture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8662" y="1575600"/>
            <a:ext cx="4786665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257725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Match the word and the meaning</a:t>
            </a:r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11700" y="3942925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high heels                        scarf                                  hat                        raincoat                    suit</a:t>
            </a: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77" y="1089475"/>
            <a:ext cx="1451225" cy="1287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222" y="1154763"/>
            <a:ext cx="1366274" cy="1156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325" y="1089488"/>
            <a:ext cx="1715994" cy="128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2717" y="922051"/>
            <a:ext cx="1209550" cy="181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324" y="883825"/>
            <a:ext cx="1209549" cy="18129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8" name="Google Shape;68;p14"/>
          <p:cNvCxnSpPr>
            <a:endCxn id="64" idx="2"/>
          </p:cNvCxnSpPr>
          <p:nvPr/>
        </p:nvCxnSpPr>
        <p:spPr>
          <a:xfrm rot="10800000" flipH="1">
            <a:off x="1018759" y="2311189"/>
            <a:ext cx="1806600" cy="168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1700" y="2952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AutoNum type="arabicParenR"/>
            </a:pPr>
            <a:r>
              <a:rPr lang="ru"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Translate the phrases</a:t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975" y="1033388"/>
            <a:ext cx="4124325" cy="24098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311700" y="36708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2) Work in pairs. Ask and answer about your clothes.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271325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380"/>
              <a:t>Answer the questions about how these people are dressed</a:t>
            </a:r>
            <a:endParaRPr sz="2380"/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710" y="1017450"/>
            <a:ext cx="2752665" cy="41260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47825" y="4352025"/>
            <a:ext cx="3156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Lato"/>
                <a:ea typeface="Lato"/>
                <a:cs typeface="Lato"/>
                <a:sym typeface="Lato"/>
              </a:rPr>
              <a:t>What do you think of my _____?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1041" y="0"/>
            <a:ext cx="392191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/>
        </p:nvSpPr>
        <p:spPr>
          <a:xfrm>
            <a:off x="66950" y="4275500"/>
            <a:ext cx="24774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latin typeface="Lato"/>
                <a:ea typeface="Lato"/>
                <a:cs typeface="Lato"/>
                <a:sym typeface="Lato"/>
              </a:rPr>
              <a:t>How do I look in this?</a:t>
            </a:r>
            <a:endParaRPr sz="19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195" y="0"/>
            <a:ext cx="3233610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/>
        </p:nvSpPr>
        <p:spPr>
          <a:xfrm>
            <a:off x="114775" y="4265925"/>
            <a:ext cx="2745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latin typeface="Lato"/>
                <a:ea typeface="Lato"/>
                <a:cs typeface="Lato"/>
                <a:sym typeface="Lato"/>
              </a:rPr>
              <a:t>How does it look on me?</a:t>
            </a:r>
            <a:endParaRPr sz="19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718" y="0"/>
            <a:ext cx="336256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9"/>
          <p:cNvSpPr txBox="1"/>
          <p:nvPr/>
        </p:nvSpPr>
        <p:spPr>
          <a:xfrm>
            <a:off x="114775" y="4409400"/>
            <a:ext cx="2726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Lato"/>
                <a:ea typeface="Lato"/>
                <a:cs typeface="Lato"/>
                <a:sym typeface="Lato"/>
              </a:rPr>
              <a:t>Do I look all right in this?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Macintosh PowerPoint</Application>
  <PresentationFormat>Экран (16:9)</PresentationFormat>
  <Paragraphs>11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Lato</vt:lpstr>
      <vt:lpstr>Arial</vt:lpstr>
      <vt:lpstr>Playfair Display</vt:lpstr>
      <vt:lpstr>Simple Light</vt:lpstr>
      <vt:lpstr>Dress right</vt:lpstr>
      <vt:lpstr>Match the word and the meaning</vt:lpstr>
      <vt:lpstr>Презентация PowerPoint</vt:lpstr>
      <vt:lpstr>Answer the questions about how these people are dressed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Dress right</dc:title>
  <cp:lastModifiedBy>юлия плесовская</cp:lastModifiedBy>
  <cp:revision>1</cp:revision>
  <dcterms:modified xsi:type="dcterms:W3CDTF">2022-11-09T11:04:43Z</dcterms:modified>
</cp:coreProperties>
</file>