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37" d="100"/>
          <a:sy n="37" d="100"/>
        </p:scale>
        <p:origin x="6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21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76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1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44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03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26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51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08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96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D6538-2E49-4E4E-B312-3635ABE874C8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8AB2C-0519-4969-85E2-0F08A17C8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0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0267"/>
            <a:ext cx="9144000" cy="93133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Государственное бюджетное дошкольное образовательное учреждение детский сад №116 комбинированного вида Невского района г. Санкт-Петербурга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23067"/>
            <a:ext cx="9601200" cy="3555999"/>
          </a:xfrm>
        </p:spPr>
        <p:txBody>
          <a:bodyPr>
            <a:normAutofit/>
          </a:bodyPr>
          <a:lstStyle/>
          <a:p>
            <a:r>
              <a:rPr lang="ru-RU" sz="7200" dirty="0" smtClean="0"/>
              <a:t>«Дары лета»</a:t>
            </a:r>
          </a:p>
          <a:p>
            <a:endParaRPr lang="ru-RU" sz="3100" dirty="0" smtClean="0"/>
          </a:p>
          <a:p>
            <a:r>
              <a:rPr lang="ru-RU" sz="3100" dirty="0"/>
              <a:t> </a:t>
            </a:r>
            <a:r>
              <a:rPr lang="ru-RU" sz="3100" dirty="0" smtClean="0"/>
              <a:t>                                                          </a:t>
            </a:r>
            <a:r>
              <a:rPr lang="ru-RU" dirty="0" smtClean="0"/>
              <a:t>Воспитатель</a:t>
            </a:r>
            <a:r>
              <a:rPr lang="en-US" dirty="0" smtClean="0"/>
              <a:t>: </a:t>
            </a:r>
            <a:r>
              <a:rPr lang="ru-RU" dirty="0" smtClean="0"/>
              <a:t>Демидова Ю.А</a:t>
            </a:r>
          </a:p>
          <a:p>
            <a:endParaRPr lang="ru-RU" dirty="0" smtClean="0"/>
          </a:p>
          <a:p>
            <a:r>
              <a:rPr lang="ru-RU" dirty="0" smtClean="0"/>
              <a:t>Санкт-Петербург</a:t>
            </a:r>
          </a:p>
          <a:p>
            <a:r>
              <a:rPr lang="ru-RU" dirty="0" smtClean="0"/>
              <a:t>2021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23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4250" y="-1"/>
            <a:ext cx="2220687" cy="1227909"/>
          </a:xfrm>
        </p:spPr>
        <p:txBody>
          <a:bodyPr/>
          <a:lstStyle/>
          <a:p>
            <a:r>
              <a:rPr lang="ru-RU" dirty="0" smtClean="0"/>
              <a:t>ежевика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06" y="888275"/>
            <a:ext cx="9953897" cy="52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479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256" y="0"/>
            <a:ext cx="2246813" cy="783772"/>
          </a:xfrm>
        </p:spPr>
        <p:txBody>
          <a:bodyPr/>
          <a:lstStyle/>
          <a:p>
            <a:r>
              <a:rPr lang="ru-RU" dirty="0" smtClean="0"/>
              <a:t>черника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68" y="783772"/>
            <a:ext cx="10268663" cy="530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3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742" y="0"/>
            <a:ext cx="3317967" cy="1018904"/>
          </a:xfrm>
        </p:spPr>
        <p:txBody>
          <a:bodyPr/>
          <a:lstStyle/>
          <a:p>
            <a:r>
              <a:rPr lang="ru-RU" dirty="0" smtClean="0"/>
              <a:t>земляника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83" y="836023"/>
            <a:ext cx="1005840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4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6137" y="-1"/>
            <a:ext cx="1959430" cy="862149"/>
          </a:xfrm>
        </p:spPr>
        <p:txBody>
          <a:bodyPr/>
          <a:lstStyle/>
          <a:p>
            <a:r>
              <a:rPr lang="ru-RU" dirty="0" smtClean="0"/>
              <a:t>клюква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4" y="862149"/>
            <a:ext cx="10345783" cy="517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38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800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7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3406"/>
            <a:ext cx="3056709" cy="5734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709" y="1123406"/>
            <a:ext cx="3056709" cy="5734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418" y="1123406"/>
            <a:ext cx="3553351" cy="57345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055" y="1123407"/>
            <a:ext cx="2742944" cy="573459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5554" y="182880"/>
            <a:ext cx="9368246" cy="940526"/>
          </a:xfrm>
        </p:spPr>
        <p:txBody>
          <a:bodyPr/>
          <a:lstStyle/>
          <a:p>
            <a:r>
              <a:rPr lang="ru-RU" dirty="0" smtClean="0"/>
              <a:t>Какой гриб лишний</a:t>
            </a:r>
            <a:r>
              <a:rPr lang="en-US" dirty="0" smtClean="0"/>
              <a:t>?</a:t>
            </a:r>
            <a:r>
              <a:rPr lang="ru-RU" dirty="0" smtClean="0"/>
              <a:t>  почему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699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2282" y="1"/>
            <a:ext cx="4358312" cy="809896"/>
          </a:xfrm>
        </p:spPr>
        <p:txBody>
          <a:bodyPr/>
          <a:lstStyle/>
          <a:p>
            <a:r>
              <a:rPr lang="ru-RU" dirty="0" smtClean="0"/>
              <a:t>Назови  фрукты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6" y="809898"/>
            <a:ext cx="9562012" cy="519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4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365125"/>
            <a:ext cx="9420497" cy="5251904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99447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1" y="365124"/>
            <a:ext cx="10935789" cy="60095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Уважаемые родители !</a:t>
            </a:r>
            <a:br>
              <a:rPr lang="ru-RU" dirty="0" smtClean="0"/>
            </a:br>
            <a:r>
              <a:rPr lang="ru-RU" dirty="0"/>
              <a:t>П</a:t>
            </a:r>
            <a:r>
              <a:rPr lang="ru-RU" dirty="0" smtClean="0"/>
              <a:t>редлагаем вам вместе с детьми, посмотреть презентацию </a:t>
            </a:r>
            <a:br>
              <a:rPr lang="ru-RU" dirty="0" smtClean="0"/>
            </a:br>
            <a:r>
              <a:rPr lang="ru-RU" dirty="0" smtClean="0"/>
              <a:t>«Дары лета» Вовремя просмотра, задайте ребятам вопросы какие ягоды, фрукты, и грибы они знают, где они растут, и все ли они съедобные.  </a:t>
            </a:r>
            <a:br>
              <a:rPr lang="ru-RU" dirty="0" smtClean="0"/>
            </a:br>
            <a:r>
              <a:rPr lang="ru-RU" dirty="0" smtClean="0"/>
              <a:t>Поиграйте в игру «Четвертый лишний»</a:t>
            </a:r>
            <a:br>
              <a:rPr lang="ru-RU" dirty="0" smtClean="0"/>
            </a:br>
            <a:r>
              <a:rPr lang="ru-RU" dirty="0" smtClean="0"/>
              <a:t>Проверьте внимательность ребят.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Приятного просмотра!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9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77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7497" y="2"/>
            <a:ext cx="2873830" cy="6531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крыжовник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1" y="653144"/>
            <a:ext cx="10136778" cy="559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45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0011" y="182880"/>
            <a:ext cx="2325190" cy="627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клубника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809898"/>
            <a:ext cx="10287000" cy="517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7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0" y="0"/>
            <a:ext cx="9655629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Смородина красная, черная, белая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9" y="1149531"/>
            <a:ext cx="9927771" cy="485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70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7130" y="0"/>
            <a:ext cx="1828801" cy="757646"/>
          </a:xfrm>
        </p:spPr>
        <p:txBody>
          <a:bodyPr>
            <a:normAutofit/>
          </a:bodyPr>
          <a:lstStyle/>
          <a:p>
            <a:r>
              <a:rPr lang="ru-RU" dirty="0" smtClean="0"/>
              <a:t>вишня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757646"/>
            <a:ext cx="9753600" cy="53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974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8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742" y="-1"/>
            <a:ext cx="1959429" cy="1045029"/>
          </a:xfrm>
        </p:spPr>
        <p:txBody>
          <a:bodyPr>
            <a:normAutofit/>
          </a:bodyPr>
          <a:lstStyle/>
          <a:p>
            <a:r>
              <a:rPr lang="ru-RU" dirty="0" smtClean="0"/>
              <a:t>малина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6" y="1045028"/>
            <a:ext cx="10789920" cy="518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37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57</Words>
  <Application>Microsoft Office PowerPoint</Application>
  <PresentationFormat>Широкоэкранный</PresentationFormat>
  <Paragraphs>20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Государственное бюджетное дошкольное образовательное учреждение детский сад №116 комбинированного вида Невского района г. Санкт-Петербурга</vt:lpstr>
      <vt:lpstr>                  Уважаемые родители ! Предлагаем вам вместе с детьми, посмотреть презентацию  «Дары лета» Вовремя просмотра, задайте ребятам вопросы какие ягоды, фрукты, и грибы они знают, где они растут, и все ли они съедобные.   Поиграйте в игру «Четвертый лишний» Проверьте внимательность ребят. Приятного просмотра!</vt:lpstr>
      <vt:lpstr>Презентация PowerPoint</vt:lpstr>
      <vt:lpstr>крыжовник</vt:lpstr>
      <vt:lpstr>клубника</vt:lpstr>
      <vt:lpstr>Смородина красная, черная, белая</vt:lpstr>
      <vt:lpstr>вишня</vt:lpstr>
      <vt:lpstr>Презентация PowerPoint</vt:lpstr>
      <vt:lpstr>малина</vt:lpstr>
      <vt:lpstr>ежевика</vt:lpstr>
      <vt:lpstr>черника</vt:lpstr>
      <vt:lpstr>земляника</vt:lpstr>
      <vt:lpstr>клюква</vt:lpstr>
      <vt:lpstr>Презентация PowerPoint</vt:lpstr>
      <vt:lpstr>Презентация PowerPoint</vt:lpstr>
      <vt:lpstr>Какой гриб лишний?  почему?</vt:lpstr>
      <vt:lpstr>Назови  фрукты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№116 комбинированного вида Невского района г. Санкт-Петербурга</dc:title>
  <dc:creator>Рома</dc:creator>
  <cp:lastModifiedBy>Рома</cp:lastModifiedBy>
  <cp:revision>5</cp:revision>
  <dcterms:created xsi:type="dcterms:W3CDTF">2021-09-30T05:57:16Z</dcterms:created>
  <dcterms:modified xsi:type="dcterms:W3CDTF">2021-09-30T06:29:33Z</dcterms:modified>
</cp:coreProperties>
</file>