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6" r:id="rId5"/>
    <p:sldId id="262" r:id="rId6"/>
    <p:sldId id="265" r:id="rId7"/>
    <p:sldId id="263" r:id="rId8"/>
    <p:sldId id="264" r:id="rId9"/>
    <p:sldId id="256" r:id="rId10"/>
    <p:sldId id="257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37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54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681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072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957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7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50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75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06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733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11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7173C-C719-4257-B3B9-E5A85A78736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E0A31-DCF7-413A-8D6F-53328165EA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7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k1.picdn.net/shutterstock/videos/12588161/thumb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7141" y="307975"/>
            <a:ext cx="9144000" cy="3833719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</a:t>
            </a:r>
            <a:r>
              <a:rPr lang="ru-RU" sz="28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учереждение</a:t>
            </a: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№9 «Сказка»</a:t>
            </a:r>
            <a:b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 на тему:</a:t>
            </a:r>
            <a:b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«Волшебная Соль»</a:t>
            </a:r>
            <a:r>
              <a:rPr lang="ru-RU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6541" y="4502989"/>
            <a:ext cx="8041341" cy="2112963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Выполнили: подготовительная группа «Светлячки»</a:t>
            </a:r>
          </a:p>
          <a:p>
            <a:pPr algn="l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Защитили: </a:t>
            </a:r>
            <a:r>
              <a:rPr lang="ru-RU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Хамраева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Эвелина, Киреева Настя</a:t>
            </a:r>
          </a:p>
          <a:p>
            <a:pPr algn="l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Руководители: </a:t>
            </a:r>
            <a:r>
              <a:rPr lang="ru-RU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Заставина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Ю.Ю, Гаврилова М.О.</a:t>
            </a:r>
          </a:p>
          <a:p>
            <a:pPr algn="l"/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Топки 2020</a:t>
            </a:r>
          </a:p>
          <a:p>
            <a:pPr algn="l"/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0.wp.com/doctorbond.ru/wp-content/uploads/2018/08/877.png?fit=1920%2C1080&amp;ssl=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50828"/>
          </a:xfrm>
        </p:spPr>
        <p:txBody>
          <a:bodyPr>
            <a:normAutofit fontScale="90000"/>
          </a:bodyPr>
          <a:lstStyle/>
          <a:p>
            <a:r>
              <a:rPr lang="ru-RU" sz="4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4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4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исследовательской работы дети выяснили, что такое поваренная соль и каким образом она попадает на наш стол. Узнали много нового об особенностях соли, ее свойствах и качествах. Самостоятельно провели много интересных опытов с солью, познакомились с разными способами выращивания кристаллов.</a:t>
            </a: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Существенно повысился их познавательный интерес на занятиях. И что немаловажно,  интересная совместная работа сплотила детей, они стали более терпимы друг к другу. А также убедились, что самые простые  и знакомые вещи могут быть необычными!</a:t>
            </a: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             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05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0.wp.com/doctorbond.ru/wp-content/uploads/2018/08/877.png?fit=1920%2C1080&amp;ssl=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67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www.silver-colloids.com/wp-content/uploads/2018/11/health-medical-concept_Gy_7RusO_L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87561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каждый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мы употребляем в пищу соль, имеем представление о ее пользе и вреде, но не знаем о ее «волшебных» свойствах, и о том, где и как ее можно использовать в творческой деятельности.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teletype.in/files/b2/b244252b-ba94-44fa-83c6-bdb04a8a3814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4117" y="2471689"/>
            <a:ext cx="7432793" cy="390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72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www.silver-colloids.com/wp-content/uploads/2018/11/health-medical-concept_Gy_7RusO_L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0289" cy="686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62922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вообще такое соль и от куда она берется?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нам помогли разобраться родители и воспитатели.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56647"/>
            <a:ext cx="10515600" cy="3420316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0368" y="2155215"/>
            <a:ext cx="3838231" cy="44203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0699" y="2447559"/>
            <a:ext cx="3334870" cy="38357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2689412"/>
            <a:ext cx="2963561" cy="388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16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www.silver-colloids.com/wp-content/uploads/2018/11/health-medical-concept_Gy_7RusO_L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89" y="-4662"/>
            <a:ext cx="12200289" cy="686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2847" y="3478849"/>
            <a:ext cx="4491318" cy="326786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6170" y="180035"/>
            <a:ext cx="3435502" cy="31875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6743" y="180035"/>
            <a:ext cx="2918010" cy="32568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29" y="576919"/>
            <a:ext cx="5252197" cy="569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50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www.silver-colloids.com/wp-content/uploads/2018/11/health-medical-concept_Gy_7RusO_L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4573" cy="687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вот что мы узнали: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ds05.infourok.ru/uploads/ex/035d/00093ea4-80074bce/img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9179" y="2487707"/>
            <a:ext cx="5801784" cy="421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ds04.infourok.ru/uploads/ex/023a/000b9af9-707cb9f0/img1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9866" y="2505915"/>
            <a:ext cx="6091519" cy="419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larinot.ru/wp-content/uploads/2018/07/soli-gaymorit-8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98341" y="170610"/>
            <a:ext cx="4598894" cy="216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66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www.silver-colloids.com/wp-content/uploads/2018/11/health-medical-concept_Gy_7RusO_L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89" y="-4662"/>
            <a:ext cx="12200289" cy="686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 МЕРТВОГО МОРЯ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49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www.silver-colloids.com/wp-content/uploads/2018/11/health-medical-concept_Gy_7RusO_L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0289" cy="686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44425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ВЫРАЩИВАНИЕ КРИСТАЛОВ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44427"/>
            <a:ext cx="10515600" cy="126259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958" y="2888056"/>
            <a:ext cx="3833494" cy="37382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5118" y="1950538"/>
            <a:ext cx="3361764" cy="37382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6982" y="1019984"/>
            <a:ext cx="4121499" cy="370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5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www.silver-colloids.com/wp-content/uploads/2018/11/health-medical-concept_Gy_7RusO_L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89" y="-4662"/>
            <a:ext cx="12200289" cy="686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ХРУСТЯЩАЯ СОЛЬ</a:t>
            </a:r>
            <a:endParaRPr lang="ru-RU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1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www.silver-colloids.com/wp-content/uploads/2018/11/health-medical-concept_Gy_7RusO_L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89" y="0"/>
            <a:ext cx="12200289" cy="686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49625"/>
            <a:ext cx="9144000" cy="1048869"/>
          </a:xfrm>
        </p:spPr>
        <p:txBody>
          <a:bodyPr>
            <a:normAutofit/>
          </a:bodyPr>
          <a:lstStyle/>
          <a:p>
            <a:pPr algn="l"/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СНЕЖНАЯ ВЕТКА СОСНЫ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860" y="1398494"/>
            <a:ext cx="3617258" cy="52846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0987" y="1424501"/>
            <a:ext cx="3792071" cy="531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45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114</Words>
  <Application>Microsoft Office PowerPoint</Application>
  <PresentationFormat>Широкоэкранный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Муниципальное автономное дошкольное образовательное учереждение детский сад №9 «Сказка»   Исследовательский проект на тему:  «Волшебная Соль» </vt:lpstr>
      <vt:lpstr>Актуальность: каждый день мы употребляем в пищу соль, имеем представление о ее пользе и вреде, но не знаем о ее «волшебных» свойствах, и о том, где и как ее можно использовать в творческой деятельности. </vt:lpstr>
      <vt:lpstr>Что же вообще такое соль и от куда она берется?  В этом нам помогли разобраться родители и воспитатели.</vt:lpstr>
      <vt:lpstr>Презентация PowerPoint</vt:lpstr>
      <vt:lpstr>И вот что мы узнали:</vt:lpstr>
      <vt:lpstr>Эффект МЕРТВОГО МОРЯ</vt:lpstr>
      <vt:lpstr>ВЫРАЩИВАНИЕ КРИСТАЛОВ</vt:lpstr>
      <vt:lpstr>        ХРУСТЯЩАЯ СОЛЬ</vt:lpstr>
      <vt:lpstr>СНЕЖНАЯ ВЕТКА СОСНЫ</vt:lpstr>
      <vt:lpstr>Вывод:  В ходе исследовательской работы дети выяснили, что такое поваренная соль и каким образом она попадает на наш стол. Узнали много нового об особенностях соли, ее свойствах и качествах. Самостоятельно провели много интересных опытов с солью, познакомились с разными способами выращивания кристаллов. Существенно повысился их познавательный интерес на занятиях. И что немаловажно,  интересная совместная работа сплотила детей, они стали более терпимы друг к другу. А также убедились, что самые простые  и знакомые вещи могут быть необычными!                        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2020-02-02T04:39:23Z</dcterms:created>
  <dcterms:modified xsi:type="dcterms:W3CDTF">2022-11-09T06:39:45Z</dcterms:modified>
</cp:coreProperties>
</file>