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68" r:id="rId2"/>
    <p:sldId id="262" r:id="rId3"/>
    <p:sldId id="265" r:id="rId4"/>
    <p:sldId id="269" r:id="rId5"/>
    <p:sldId id="264" r:id="rId6"/>
    <p:sldId id="258" r:id="rId7"/>
    <p:sldId id="260" r:id="rId8"/>
    <p:sldId id="267" r:id="rId9"/>
    <p:sldId id="261"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5" d="100"/>
          <a:sy n="75" d="100"/>
        </p:scale>
        <p:origin x="-101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0639A-02F3-47BB-A5E2-71B9912B02F3}" type="datetimeFigureOut">
              <a:rPr lang="ru-RU" smtClean="0"/>
              <a:t>09.11.2022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A45AC-DB59-4432-9A17-BDDC969985E9}" type="slidenum">
              <a:rPr lang="ru-RU" smtClean="0"/>
              <a:t>‹#›</a:t>
            </a:fld>
            <a:endParaRPr lang="ru-RU"/>
          </a:p>
        </p:txBody>
      </p:sp>
    </p:spTree>
    <p:extLst>
      <p:ext uri="{BB962C8B-B14F-4D97-AF65-F5344CB8AC3E}">
        <p14:creationId xmlns:p14="http://schemas.microsoft.com/office/powerpoint/2010/main" val="751128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02A45AC-DB59-4432-9A17-BDDC969985E9}" type="slidenum">
              <a:rPr lang="ru-RU" smtClean="0"/>
              <a:t>7</a:t>
            </a:fld>
            <a:endParaRPr lang="ru-RU"/>
          </a:p>
        </p:txBody>
      </p:sp>
    </p:spTree>
    <p:extLst>
      <p:ext uri="{BB962C8B-B14F-4D97-AF65-F5344CB8AC3E}">
        <p14:creationId xmlns:p14="http://schemas.microsoft.com/office/powerpoint/2010/main" val="2767138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09.11.2022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09.11.2022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09.11.2022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09.11.2022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visper.tech/public-video/cc87f628-5b6f-11ed-b942-0242c0a84006"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hyperlink" Target="https://yandex.ru/video/preview/16575853036065883410" TargetMode="Externa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hyperlink" Target="https://yandex.ru/video/preview/10738325194218311692" TargetMode="External"/><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220072" y="3886200"/>
            <a:ext cx="2552328" cy="1752600"/>
          </a:xfrm>
        </p:spPr>
        <p:txBody>
          <a:bodyPr>
            <a:normAutofit/>
          </a:bodyPr>
          <a:lstStyle/>
          <a:p>
            <a:r>
              <a:rPr lang="ru-RU" dirty="0" smtClean="0">
                <a:solidFill>
                  <a:schemeClr val="tx1"/>
                </a:solidFill>
              </a:rPr>
              <a:t> </a:t>
            </a:r>
            <a:endParaRPr lang="ru-RU" dirty="0">
              <a:solidFill>
                <a:schemeClr val="tx1"/>
              </a:solidFill>
            </a:endParaRPr>
          </a:p>
          <a:p>
            <a:endParaRPr lang="ru-RU" dirty="0"/>
          </a:p>
        </p:txBody>
      </p:sp>
      <p:sp>
        <p:nvSpPr>
          <p:cNvPr id="2" name="Заголовок 1"/>
          <p:cNvSpPr>
            <a:spLocks noGrp="1"/>
          </p:cNvSpPr>
          <p:nvPr>
            <p:ph type="ctrTitle"/>
          </p:nvPr>
        </p:nvSpPr>
        <p:spPr>
          <a:xfrm>
            <a:off x="817581" y="692697"/>
            <a:ext cx="7175351" cy="2088232"/>
          </a:xfrm>
        </p:spPr>
        <p:txBody>
          <a:bodyPr/>
          <a:lstStyle/>
          <a:p>
            <a:r>
              <a:rPr lang="ru-RU" sz="8800" dirty="0" smtClean="0"/>
              <a:t> </a:t>
            </a:r>
            <a:endParaRPr lang="ru-RU" sz="8800" dirty="0"/>
          </a:p>
        </p:txBody>
      </p:sp>
      <p:pic>
        <p:nvPicPr>
          <p:cNvPr id="6" name="Рисунок 5" descr="https://top-fon.com/uploads/posts/2021-07/1626960089_23-p-fon-krasnie-gvozdiki-i-georgievskaya-lenta-4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692696"/>
            <a:ext cx="7272808" cy="5040560"/>
          </a:xfrm>
          <a:prstGeom prst="rect">
            <a:avLst/>
          </a:prstGeom>
          <a:solidFill>
            <a:srgbClr val="00B0F0"/>
          </a:solidFill>
          <a:ln>
            <a:noFill/>
          </a:ln>
        </p:spPr>
      </p:pic>
      <p:sp>
        <p:nvSpPr>
          <p:cNvPr id="8" name="Прямоугольник 7"/>
          <p:cNvSpPr/>
          <p:nvPr/>
        </p:nvSpPr>
        <p:spPr>
          <a:xfrm>
            <a:off x="2286000" y="5733256"/>
            <a:ext cx="4572000" cy="923330"/>
          </a:xfrm>
          <a:prstGeom prst="rect">
            <a:avLst/>
          </a:prstGeom>
        </p:spPr>
        <p:txBody>
          <a:bodyPr>
            <a:spAutoFit/>
          </a:bodyPr>
          <a:lstStyle/>
          <a:p>
            <a:r>
              <a:rPr lang="ru-RU" dirty="0"/>
              <a:t> </a:t>
            </a:r>
            <a:r>
              <a:rPr lang="ru-RU" u="sng" dirty="0">
                <a:hlinkClick r:id="rId3"/>
              </a:rPr>
              <a:t>https://visper.tech/public-video/cc87f628-5b6f-11ed-b942-0242c0a84006</a:t>
            </a:r>
            <a:r>
              <a:rPr lang="ru-RU" dirty="0"/>
              <a:t> </a:t>
            </a:r>
          </a:p>
        </p:txBody>
      </p:sp>
    </p:spTree>
    <p:extLst>
      <p:ext uri="{BB962C8B-B14F-4D97-AF65-F5344CB8AC3E}">
        <p14:creationId xmlns:p14="http://schemas.microsoft.com/office/powerpoint/2010/main" val="66448142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p:txBody>
          <a:bodyPr/>
          <a:lstStyle/>
          <a:p>
            <a:r>
              <a:rPr lang="en-US" dirty="0"/>
              <a:t>-          </a:t>
            </a:r>
            <a:r>
              <a:rPr lang="en-US" sz="2400" b="1" dirty="0">
                <a:latin typeface="Times New Roman" panose="02020603050405020304" pitchFamily="18" charset="0"/>
                <a:cs typeface="Times New Roman" panose="02020603050405020304" pitchFamily="18" charset="0"/>
              </a:rPr>
              <a:t>I quite agree here</a:t>
            </a:r>
            <a:endParaRPr lang="ru-RU" sz="2400" b="1"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I disagree</a:t>
            </a:r>
            <a:endParaRPr lang="ru-RU" sz="2400" b="1"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On </a:t>
            </a:r>
            <a:r>
              <a:rPr lang="en-US" sz="2400" b="1" dirty="0">
                <a:latin typeface="Times New Roman" panose="02020603050405020304" pitchFamily="18" charset="0"/>
                <a:cs typeface="Times New Roman" panose="02020603050405020304" pitchFamily="18" charset="0"/>
              </a:rPr>
              <a:t>the contrary</a:t>
            </a:r>
            <a:endParaRPr lang="ru-RU" sz="2400" b="1"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Nothing </a:t>
            </a:r>
            <a:r>
              <a:rPr lang="en-US" sz="2400" b="1" dirty="0">
                <a:latin typeface="Times New Roman" panose="02020603050405020304" pitchFamily="18" charset="0"/>
                <a:cs typeface="Times New Roman" panose="02020603050405020304" pitchFamily="18" charset="0"/>
              </a:rPr>
              <a:t>of the kind</a:t>
            </a:r>
            <a:endParaRPr lang="ru-RU" sz="2400" b="1" dirty="0">
              <a:latin typeface="Times New Roman" panose="02020603050405020304" pitchFamily="18" charset="0"/>
              <a:cs typeface="Times New Roman" panose="02020603050405020304" pitchFamily="18" charset="0"/>
            </a:endParaRPr>
          </a:p>
          <a:p>
            <a:r>
              <a:rPr lang="en-US" dirty="0"/>
              <a:t> </a:t>
            </a:r>
            <a:endParaRPr lang="ru-RU" dirty="0"/>
          </a:p>
          <a:p>
            <a:endParaRPr lang="ru-RU" dirty="0"/>
          </a:p>
        </p:txBody>
      </p:sp>
      <p:pic>
        <p:nvPicPr>
          <p:cNvPr id="4" name="Рисунок 3" descr="https://catherineasquithgallery.com/uploads/posts/2021-02/1613504422_53-p-fon-dlya-prezentatsii-po-angliiskomu-yazik-64.jpg"/>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852936"/>
            <a:ext cx="6768752" cy="3528392"/>
          </a:xfrm>
          <a:prstGeom prst="rect">
            <a:avLst/>
          </a:prstGeom>
          <a:noFill/>
          <a:ln>
            <a:noFill/>
          </a:ln>
        </p:spPr>
      </p:pic>
    </p:spTree>
    <p:extLst>
      <p:ext uri="{BB962C8B-B14F-4D97-AF65-F5344CB8AC3E}">
        <p14:creationId xmlns:p14="http://schemas.microsoft.com/office/powerpoint/2010/main" val="374838694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https://cdn0.youla.io/files/images/orig/5e/92/5e92e919a09cd577885a0363-1.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87624" y="731838"/>
            <a:ext cx="7056784" cy="5793506"/>
          </a:xfrm>
          <a:prstGeom prst="rect">
            <a:avLst/>
          </a:prstGeom>
          <a:noFill/>
          <a:ln>
            <a:noFill/>
          </a:ln>
        </p:spPr>
      </p:pic>
    </p:spTree>
    <p:extLst>
      <p:ext uri="{BB962C8B-B14F-4D97-AF65-F5344CB8AC3E}">
        <p14:creationId xmlns:p14="http://schemas.microsoft.com/office/powerpoint/2010/main" val="31603696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09570"/>
            <a:ext cx="3096344" cy="3970318"/>
          </a:xfrm>
          <a:prstGeom prst="rect">
            <a:avLst/>
          </a:prstGeom>
        </p:spPr>
        <p:txBody>
          <a:bodyPr wrap="square">
            <a:spAutoFit/>
          </a:bodyPr>
          <a:lstStyle/>
          <a:p>
            <a:r>
              <a:rPr lang="en-US" dirty="0"/>
              <a:t>Victory Day is perhaps the most important holiday of the year. One should always remember that without the past there would be no present. We should never forget this page in the history of our country, albeit a terrible and tragic one that claimed thousands of lives. A low bow to our deeds and great-grandfathers for the peaceful sky above! We will always remember them.</a:t>
            </a:r>
            <a:endParaRPr lang="ru-RU" dirty="0"/>
          </a:p>
        </p:txBody>
      </p:sp>
      <p:pic>
        <p:nvPicPr>
          <p:cNvPr id="1026" name="Picture 2"/>
          <p:cNvPicPr preferRelativeResize="0">
            <a:picLocks noChangeAspect="1" noChangeArrowheads="1"/>
          </p:cNvPicPr>
          <p:nvPr/>
        </p:nvPicPr>
        <p:blipFill rotWithShape="1">
          <a:blip r:embed="rId2" cstate="print">
            <a:extLst>
              <a:ext uri="{28A0092B-C50C-407E-A947-70E740481C1C}">
                <a14:useLocalDpi xmlns:a14="http://schemas.microsoft.com/office/drawing/2010/main" val="0"/>
              </a:ext>
            </a:extLst>
          </a:blip>
          <a:srcRect l="-14018" b="-14019"/>
          <a:stretch/>
        </p:blipFill>
        <p:spPr bwMode="auto">
          <a:xfrm>
            <a:off x="3329984" y="404664"/>
            <a:ext cx="2484032"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1\Downloads\i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97165">
            <a:off x="6164148" y="1329165"/>
            <a:ext cx="2288443" cy="15874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1\Pictures\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774359">
            <a:off x="4771886" y="3725242"/>
            <a:ext cx="2691299" cy="200539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286000" y="3105835"/>
            <a:ext cx="4572000" cy="646331"/>
          </a:xfrm>
          <a:prstGeom prst="rect">
            <a:avLst/>
          </a:prstGeom>
        </p:spPr>
        <p:txBody>
          <a:bodyPr>
            <a:spAutoFit/>
          </a:bodyPr>
          <a:lstStyle/>
          <a:p>
            <a:r>
              <a:rPr lang="en-US" dirty="0">
                <a:hlinkClick r:id="rId5"/>
              </a:rPr>
              <a:t>https://</a:t>
            </a:r>
            <a:r>
              <a:rPr lang="en-US" dirty="0" smtClean="0">
                <a:hlinkClick r:id="rId5"/>
              </a:rPr>
              <a:t>yandex.ru/video/preview/16575853036065883410</a:t>
            </a:r>
            <a:r>
              <a:rPr lang="ru-RU" dirty="0" smtClean="0"/>
              <a:t>  </a:t>
            </a:r>
            <a:endParaRPr lang="ru-RU" dirty="0"/>
          </a:p>
        </p:txBody>
      </p:sp>
    </p:spTree>
    <p:extLst>
      <p:ext uri="{BB962C8B-B14F-4D97-AF65-F5344CB8AC3E}">
        <p14:creationId xmlns:p14="http://schemas.microsoft.com/office/powerpoint/2010/main" val="221228264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588224" y="3886200"/>
            <a:ext cx="2232248" cy="1752600"/>
          </a:xfrm>
        </p:spPr>
        <p:txBody>
          <a:bodyPr>
            <a:normAutofit fontScale="77500" lnSpcReduction="20000"/>
          </a:bodyPr>
          <a:lstStyle/>
          <a:p>
            <a:pPr algn="ctr"/>
            <a:r>
              <a:rPr lang="ru-RU" dirty="0" err="1" smtClean="0">
                <a:solidFill>
                  <a:schemeClr val="accent1"/>
                </a:solidFill>
                <a:latin typeface="Times New Roman" panose="02020603050405020304" pitchFamily="18" charset="0"/>
                <a:cs typeface="Times New Roman" panose="02020603050405020304" pitchFamily="18" charset="0"/>
              </a:rPr>
              <a:t>Дюбанова</a:t>
            </a:r>
            <a:r>
              <a:rPr lang="ru-RU" dirty="0" smtClean="0">
                <a:solidFill>
                  <a:schemeClr val="accent1"/>
                </a:solidFill>
                <a:latin typeface="Times New Roman" panose="02020603050405020304" pitchFamily="18" charset="0"/>
                <a:cs typeface="Times New Roman" panose="02020603050405020304" pitchFamily="18" charset="0"/>
              </a:rPr>
              <a:t> Елена Геннадьевна, учитель английского языка МБОУ «СШ № 4» </a:t>
            </a:r>
          </a:p>
          <a:p>
            <a:pPr algn="ctr"/>
            <a:r>
              <a:rPr lang="ru-RU" dirty="0" smtClean="0">
                <a:solidFill>
                  <a:schemeClr val="accent1"/>
                </a:solidFill>
                <a:latin typeface="Times New Roman" panose="02020603050405020304" pitchFamily="18" charset="0"/>
                <a:cs typeface="Times New Roman" panose="02020603050405020304" pitchFamily="18" charset="0"/>
              </a:rPr>
              <a:t>г. Десногорска Смоленской области</a:t>
            </a:r>
            <a:endParaRPr lang="ru-RU" dirty="0">
              <a:solidFill>
                <a:schemeClr val="accent1"/>
              </a:solidFill>
              <a:latin typeface="Times New Roman" panose="02020603050405020304" pitchFamily="18" charset="0"/>
              <a:cs typeface="Times New Roman" panose="02020603050405020304" pitchFamily="18" charset="0"/>
            </a:endParaRPr>
          </a:p>
          <a:p>
            <a:endParaRPr lang="ru-RU" dirty="0"/>
          </a:p>
        </p:txBody>
      </p:sp>
      <p:sp>
        <p:nvSpPr>
          <p:cNvPr id="2" name="Заголовок 1"/>
          <p:cNvSpPr>
            <a:spLocks noGrp="1"/>
          </p:cNvSpPr>
          <p:nvPr>
            <p:ph type="ctrTitle"/>
          </p:nvPr>
        </p:nvSpPr>
        <p:spPr>
          <a:xfrm>
            <a:off x="817581" y="692697"/>
            <a:ext cx="7175351" cy="2088232"/>
          </a:xfrm>
        </p:spPr>
        <p:txBody>
          <a:bodyPr/>
          <a:lstStyle/>
          <a:p>
            <a:pPr algn="ctr"/>
            <a:r>
              <a:rPr lang="en-US" sz="6000" dirty="0">
                <a:solidFill>
                  <a:schemeClr val="accent6"/>
                </a:solidFill>
                <a:effectLst/>
              </a:rPr>
              <a:t>«The traditions and holidays in Russia. </a:t>
            </a:r>
            <a:r>
              <a:rPr lang="en-US" sz="6000" dirty="0" smtClean="0">
                <a:solidFill>
                  <a:schemeClr val="accent6"/>
                </a:solidFill>
              </a:rPr>
              <a:t>Victory Day</a:t>
            </a:r>
            <a:endParaRPr lang="ru-RU" sz="6000" dirty="0">
              <a:solidFill>
                <a:schemeClr val="accent6"/>
              </a:solidFill>
            </a:endParaRPr>
          </a:p>
        </p:txBody>
      </p:sp>
    </p:spTree>
    <p:extLst>
      <p:ext uri="{BB962C8B-B14F-4D97-AF65-F5344CB8AC3E}">
        <p14:creationId xmlns:p14="http://schemas.microsoft.com/office/powerpoint/2010/main" val="406556276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895" y="165604"/>
            <a:ext cx="2539897" cy="5078313"/>
          </a:xfrm>
          <a:prstGeom prst="rect">
            <a:avLst/>
          </a:prstGeom>
        </p:spPr>
        <p:txBody>
          <a:bodyPr wrap="square">
            <a:spAutoFit/>
          </a:bodyPr>
          <a:lstStyle/>
          <a:p>
            <a:r>
              <a:rPr lang="en-US" dirty="0"/>
              <a:t>On May 9, Victory Day is celebrated annually in Russia and a number of countries. This is a holiday dedicated to the victory of the Soviet people, the Red Army over Nazi Germany during the Great Patriotic War of 1941-1945. It arose in accordance with the Decree of the Presidium of the Supreme Soviet of the USSR dated May 08 , 1945 . It belongs to the number of non-working holidays.</a:t>
            </a:r>
            <a:endParaRPr lang="ru-RU" dirty="0"/>
          </a:p>
        </p:txBody>
      </p:sp>
      <p:pic>
        <p:nvPicPr>
          <p:cNvPr id="2050" name="Picture 2" descr="C:\Users\1\Downloads\15889422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340656">
            <a:off x="3419871" y="281345"/>
            <a:ext cx="2451821" cy="16345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1\Downloads\1557405137_nqa-j1qx3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67205">
            <a:off x="4554433" y="3033222"/>
            <a:ext cx="3816424" cy="2528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4021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4572000" cy="4801314"/>
          </a:xfrm>
          <a:prstGeom prst="rect">
            <a:avLst/>
          </a:prstGeom>
        </p:spPr>
        <p:txBody>
          <a:bodyPr>
            <a:spAutoFit/>
          </a:bodyPr>
          <a:lstStyle/>
          <a:p>
            <a:r>
              <a:rPr lang="en-US" dirty="0"/>
              <a:t>What is Victory </a:t>
            </a:r>
            <a:r>
              <a:rPr lang="en-US" dirty="0" smtClean="0"/>
              <a:t>Day</a:t>
            </a:r>
            <a:endParaRPr lang="en-US" dirty="0"/>
          </a:p>
          <a:p>
            <a:r>
              <a:rPr lang="en-US" dirty="0"/>
              <a:t>What is Victory Day?</a:t>
            </a:r>
          </a:p>
          <a:p>
            <a:r>
              <a:rPr lang="en-US" dirty="0"/>
              <a:t>This is the morning parade:</a:t>
            </a:r>
          </a:p>
          <a:p>
            <a:r>
              <a:rPr lang="en-US" dirty="0"/>
              <a:t>Tanks and rockets are coming</a:t>
            </a:r>
          </a:p>
          <a:p>
            <a:r>
              <a:rPr lang="en-US" dirty="0"/>
              <a:t>, a line of soldiers is marching.</a:t>
            </a:r>
          </a:p>
          <a:p>
            <a:r>
              <a:rPr lang="en-US" dirty="0"/>
              <a:t>What is Victory Day?</a:t>
            </a:r>
          </a:p>
          <a:p>
            <a:r>
              <a:rPr lang="en-US" dirty="0"/>
              <a:t>This is a festive salute:</a:t>
            </a:r>
          </a:p>
          <a:p>
            <a:r>
              <a:rPr lang="en-US" dirty="0"/>
              <a:t>Fireworks soar into the sky,</a:t>
            </a:r>
          </a:p>
          <a:p>
            <a:r>
              <a:rPr lang="en-US" dirty="0"/>
              <a:t>Crumbling here and there.</a:t>
            </a:r>
          </a:p>
          <a:p>
            <a:r>
              <a:rPr lang="en-US" dirty="0"/>
              <a:t>What is Victory Day?</a:t>
            </a:r>
          </a:p>
          <a:p>
            <a:r>
              <a:rPr lang="en-US" dirty="0"/>
              <a:t>These are songs at the table,</a:t>
            </a:r>
          </a:p>
          <a:p>
            <a:r>
              <a:rPr lang="en-US" dirty="0"/>
              <a:t>These are speeches and conversations,</a:t>
            </a:r>
          </a:p>
          <a:p>
            <a:r>
              <a:rPr lang="en-US" dirty="0"/>
              <a:t>This is Grandpa's album.</a:t>
            </a:r>
          </a:p>
          <a:p>
            <a:r>
              <a:rPr lang="en-US" dirty="0"/>
              <a:t>These are fruits and sweets,</a:t>
            </a:r>
          </a:p>
          <a:p>
            <a:r>
              <a:rPr lang="en-US" dirty="0"/>
              <a:t>These are the smells of spring…</a:t>
            </a:r>
          </a:p>
          <a:p>
            <a:r>
              <a:rPr lang="en-US" dirty="0"/>
              <a:t>What is Victory Day? –</a:t>
            </a:r>
          </a:p>
          <a:p>
            <a:r>
              <a:rPr lang="en-US" dirty="0"/>
              <a:t>This means there is no war.</a:t>
            </a:r>
            <a:endParaRPr lang="ru-RU" dirty="0"/>
          </a:p>
        </p:txBody>
      </p:sp>
      <p:pic>
        <p:nvPicPr>
          <p:cNvPr id="1027" name="Picture 3" descr="C:\Users\1\Downloads\i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33389">
            <a:off x="3649265" y="319741"/>
            <a:ext cx="3475246" cy="256239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1\Downloads\i (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06590">
            <a:off x="5461906" y="3395869"/>
            <a:ext cx="3214933" cy="213659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1\Downloads\i (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865386">
            <a:off x="2355523" y="4878197"/>
            <a:ext cx="2286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675709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sun9-26.userapi.com/impg/NDhqLcbbpmDBogLeJRx9jxnhKA2SNKauxZ4NBg/DmSf_lWe59o.jpg?size=1200x600&amp;quality=96&amp;sign=2849be75ee721a626c4ce1832d24285d&amp;type=album"/>
          <p:cNvPicPr/>
          <p:nvPr/>
        </p:nvPicPr>
        <p:blipFill>
          <a:blip r:embed="rId2">
            <a:extLst>
              <a:ext uri="{28A0092B-C50C-407E-A947-70E740481C1C}">
                <a14:useLocalDpi xmlns:a14="http://schemas.microsoft.com/office/drawing/2010/main" val="0"/>
              </a:ext>
            </a:extLst>
          </a:blip>
          <a:srcRect/>
          <a:stretch>
            <a:fillRect/>
          </a:stretch>
        </p:blipFill>
        <p:spPr bwMode="auto">
          <a:xfrm>
            <a:off x="1066801" y="571500"/>
            <a:ext cx="7465640" cy="5161756"/>
          </a:xfrm>
          <a:prstGeom prst="rect">
            <a:avLst/>
          </a:prstGeom>
          <a:noFill/>
          <a:ln>
            <a:noFill/>
          </a:ln>
        </p:spPr>
      </p:pic>
      <p:sp>
        <p:nvSpPr>
          <p:cNvPr id="3" name="Прямоугольник 2"/>
          <p:cNvSpPr/>
          <p:nvPr/>
        </p:nvSpPr>
        <p:spPr>
          <a:xfrm>
            <a:off x="2513621" y="5740291"/>
            <a:ext cx="4572000" cy="646331"/>
          </a:xfrm>
          <a:prstGeom prst="rect">
            <a:avLst/>
          </a:prstGeom>
        </p:spPr>
        <p:txBody>
          <a:bodyPr>
            <a:spAutoFit/>
          </a:bodyPr>
          <a:lstStyle/>
          <a:p>
            <a:r>
              <a:rPr lang="ru-RU" u="sng" dirty="0">
                <a:hlinkClick r:id="rId3"/>
              </a:rPr>
              <a:t>https://yandex.ru/video/preview/10738325194218311692</a:t>
            </a:r>
            <a:r>
              <a:rPr lang="ru-RU" dirty="0"/>
              <a:t> </a:t>
            </a:r>
          </a:p>
        </p:txBody>
      </p:sp>
    </p:spTree>
    <p:extLst>
      <p:ext uri="{BB962C8B-B14F-4D97-AF65-F5344CB8AC3E}">
        <p14:creationId xmlns:p14="http://schemas.microsoft.com/office/powerpoint/2010/main" val="42134260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564904"/>
            <a:ext cx="8229600" cy="1143000"/>
          </a:xfrm>
        </p:spPr>
        <p:txBody>
          <a:bodyPr/>
          <a:lstStyle/>
          <a:p>
            <a:r>
              <a:rPr lang="en-US" dirty="0"/>
              <a:t>Thanks for your attention!</a:t>
            </a:r>
            <a:endParaRPr lang="ru-RU" dirty="0"/>
          </a:p>
        </p:txBody>
      </p:sp>
    </p:spTree>
    <p:extLst>
      <p:ext uri="{BB962C8B-B14F-4D97-AF65-F5344CB8AC3E}">
        <p14:creationId xmlns:p14="http://schemas.microsoft.com/office/powerpoint/2010/main" val="42640593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71</TotalTime>
  <Words>293</Words>
  <Application>Microsoft Office PowerPoint</Application>
  <PresentationFormat>Экран (4:3)</PresentationFormat>
  <Paragraphs>34</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 </vt:lpstr>
      <vt:lpstr>Презентация PowerPoint</vt:lpstr>
      <vt:lpstr>Презентация PowerPoint</vt:lpstr>
      <vt:lpstr>Презентация PowerPoint</vt:lpstr>
      <vt:lpstr>«The traditions and holidays in Russia. Victory Day</vt:lpstr>
      <vt:lpstr>Презентация PowerPoint</vt:lpstr>
      <vt:lpstr>Презентация PowerPoint</vt:lpstr>
      <vt:lpstr>Презентация PowerPoint</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Victory Day</dc:title>
  <dc:creator>1</dc:creator>
  <cp:lastModifiedBy>Учитель</cp:lastModifiedBy>
  <cp:revision>23</cp:revision>
  <dcterms:created xsi:type="dcterms:W3CDTF">2022-02-28T07:49:59Z</dcterms:created>
  <dcterms:modified xsi:type="dcterms:W3CDTF">2022-11-09T13:01:59Z</dcterms:modified>
</cp:coreProperties>
</file>