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8" r:id="rId4"/>
    <p:sldId id="27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80" r:id="rId19"/>
    <p:sldId id="274" r:id="rId20"/>
    <p:sldId id="275" r:id="rId21"/>
    <p:sldId id="276" r:id="rId22"/>
    <p:sldId id="281" r:id="rId23"/>
    <p:sldId id="27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 varScale="1">
        <p:scale>
          <a:sx n="69" d="100"/>
          <a:sy n="69" d="100"/>
        </p:scale>
        <p:origin x="7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810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11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05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73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11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14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711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057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86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71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284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C28D2-6A22-43F4-9A5C-5FB4F70CDB6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D1720-D13B-46E7-9F85-AFC4D53E6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37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7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51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37095" y="5253059"/>
            <a:ext cx="2614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Декабрь</a:t>
            </a:r>
            <a:endParaRPr lang="ru-RU" sz="3200" b="1" dirty="0"/>
          </a:p>
        </p:txBody>
      </p:sp>
      <p:pic>
        <p:nvPicPr>
          <p:cNvPr id="5" name="Picture 2" descr="https://4miles.ru/wp-content/uploads/2015/10/month12_min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0896" y="1399309"/>
            <a:ext cx="4817187" cy="385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99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32010" y="5381397"/>
            <a:ext cx="2165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200" b="1" dirty="0" smtClean="0"/>
              <a:t>Груша</a:t>
            </a:r>
            <a:endParaRPr lang="ru-RU" b="1" dirty="0"/>
          </a:p>
        </p:txBody>
      </p:sp>
      <p:pic>
        <p:nvPicPr>
          <p:cNvPr id="7172" name="Picture 4" descr="https://sport-51.ru/uploads/posts/2020-05/1588601548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6170" y="2133599"/>
            <a:ext cx="4643096" cy="309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81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46999" y="5433982"/>
            <a:ext cx="2999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Звезда</a:t>
            </a:r>
            <a:endParaRPr lang="ru-RU" b="1" dirty="0"/>
          </a:p>
        </p:txBody>
      </p:sp>
      <p:pic>
        <p:nvPicPr>
          <p:cNvPr id="8194" name="Picture 2" descr="https://cdnn1.img.sputniknewslv.com/img/850/02/8500229_0:0:2731:2048_1920x0_80_0_0_8c7e084d2cf4a42150bed1473e96385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6537" y="1931486"/>
            <a:ext cx="4107727" cy="308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62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98569" y="5458602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200" b="1" dirty="0" smtClean="0"/>
              <a:t>Кедр</a:t>
            </a:r>
            <a:endParaRPr lang="ru-RU" b="1" dirty="0"/>
          </a:p>
        </p:txBody>
      </p:sp>
      <p:pic>
        <p:nvPicPr>
          <p:cNvPr id="9218" name="Picture 2" descr="https://im0-tub-ru.yandex.net/i?id=8242cad46e83903c9f644f08f0c4e2e4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1955997"/>
            <a:ext cx="4903786" cy="325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48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92310" y="5324521"/>
            <a:ext cx="25827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200" b="1" dirty="0" smtClean="0"/>
              <a:t>Дубрава</a:t>
            </a:r>
            <a:endParaRPr lang="ru-RU" b="1" dirty="0"/>
          </a:p>
        </p:txBody>
      </p:sp>
      <p:pic>
        <p:nvPicPr>
          <p:cNvPr id="10242" name="Picture 2" descr="https://stihi.ru/pics/2021/06/04/70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1712" y="1684276"/>
            <a:ext cx="5247489" cy="348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63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82524" y="737796"/>
            <a:ext cx="1133475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/>
              <a:t>Задание 1.  (стр. 36 номер 1). </a:t>
            </a:r>
            <a:endParaRPr lang="ru-RU" sz="3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524" y="1599570"/>
            <a:ext cx="10005368" cy="46072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5997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23686" y="553999"/>
            <a:ext cx="1161591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/>
              <a:t>Задание 2 (стр. 36, номер 2). </a:t>
            </a:r>
            <a:endParaRPr lang="ru-RU" sz="36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314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6936" y="3601471"/>
            <a:ext cx="4948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sz="3200" dirty="0"/>
          </a:p>
          <a:p>
            <a:endParaRPr lang="ru-RU" dirty="0"/>
          </a:p>
        </p:txBody>
      </p:sp>
      <p:pic>
        <p:nvPicPr>
          <p:cNvPr id="8" name="Рисунок 7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936" y="1326772"/>
            <a:ext cx="10909332" cy="45493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286000" y="3070742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пир</a:t>
            </a:r>
            <a:endParaRPr lang="ru-RU" sz="5400" dirty="0">
              <a:latin typeface="Liberation Serif"/>
              <a:ea typeface="Liberation Serif"/>
              <a:cs typeface="Liberation Serif"/>
            </a:endParaRPr>
          </a:p>
          <a:p>
            <a:pPr>
              <a:spcAft>
                <a:spcPts val="0"/>
              </a:spcAft>
            </a:pP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ток</a:t>
            </a:r>
            <a:endParaRPr lang="ru-RU" sz="5400" dirty="0"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spcAft>
                <a:spcPts val="0"/>
              </a:spcAft>
            </a:pP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род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942402" y="3070741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кон</a:t>
            </a:r>
            <a:endParaRPr lang="ru-RU" sz="5400" dirty="0">
              <a:latin typeface="Liberation Serif"/>
              <a:ea typeface="Liberation Serif"/>
              <a:cs typeface="Liberation Serif"/>
            </a:endParaRPr>
          </a:p>
          <a:p>
            <a:pPr>
              <a:spcAft>
                <a:spcPts val="0"/>
              </a:spcAft>
            </a:pP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бой</a:t>
            </a:r>
            <a:endParaRPr lang="ru-RU" sz="5400" dirty="0">
              <a:latin typeface="Liberation Serif"/>
              <a:ea typeface="Liberation Serif"/>
              <a:cs typeface="Liberation Serif"/>
            </a:endParaRPr>
          </a:p>
          <a:p>
            <a:pPr>
              <a:spcAft>
                <a:spcPts val="0"/>
              </a:spcAft>
            </a:pP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рог</a:t>
            </a:r>
            <a:endParaRPr lang="ru-RU" sz="5400" dirty="0">
              <a:latin typeface="Liberation Serif"/>
              <a:ea typeface="Liberation Serif"/>
              <a:cs typeface="Liberation Serif"/>
            </a:endParaRPr>
          </a:p>
        </p:txBody>
      </p:sp>
    </p:spTree>
    <p:extLst>
      <p:ext uri="{BB962C8B-B14F-4D97-AF65-F5344CB8AC3E}">
        <p14:creationId xmlns:p14="http://schemas.microsoft.com/office/powerpoint/2010/main" val="167205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011150" cy="7315200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4022" y="1187756"/>
            <a:ext cx="1201453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/>
              <a:t>Задание 3 (стр. </a:t>
            </a:r>
            <a:r>
              <a:rPr lang="ru-RU" sz="3600" b="1" dirty="0" smtClean="0"/>
              <a:t>37, </a:t>
            </a:r>
            <a:r>
              <a:rPr lang="ru-RU" sz="3600" b="1" dirty="0"/>
              <a:t>номер </a:t>
            </a:r>
            <a:r>
              <a:rPr lang="ru-RU" sz="3600" b="1" dirty="0" smtClean="0"/>
              <a:t>3). </a:t>
            </a:r>
            <a:endParaRPr lang="ru-RU" sz="36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295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906" y="2092036"/>
            <a:ext cx="7861476" cy="31449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6777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011150" cy="73152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5127" y="803565"/>
            <a:ext cx="8950036" cy="51400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942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8546"/>
            <a:ext cx="13011150" cy="731520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48233" y="447453"/>
            <a:ext cx="1144980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/>
              <a:t>Задание 4 (стр. </a:t>
            </a:r>
            <a:r>
              <a:rPr lang="ru-RU" sz="3600" b="1" dirty="0" smtClean="0"/>
              <a:t>37, </a:t>
            </a:r>
            <a:r>
              <a:rPr lang="ru-RU" sz="3600" b="1" dirty="0"/>
              <a:t>номер </a:t>
            </a:r>
            <a:r>
              <a:rPr lang="ru-RU" sz="3600" b="1" dirty="0" smtClean="0"/>
              <a:t>4)</a:t>
            </a:r>
            <a:endParaRPr lang="ru-RU" sz="3600" dirty="0"/>
          </a:p>
          <a:p>
            <a:endParaRPr lang="ru-RU" sz="36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476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233" y="1476375"/>
            <a:ext cx="6944160" cy="23330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71945" y="4208191"/>
            <a:ext cx="108481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А) 55 (разность между числами, стоящими вне скобок, нужно умножить на 11</a:t>
            </a:r>
            <a:endParaRPr lang="ru-RU" sz="3200" dirty="0">
              <a:latin typeface="Liberation Serif"/>
              <a:ea typeface="Liberation Serif"/>
              <a:cs typeface="Liberation Serif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Б) 324 (сумму числе, стоящих вне скобок, разделить на 3)</a:t>
            </a:r>
            <a:endParaRPr lang="ru-RU" sz="3200" dirty="0">
              <a:latin typeface="Liberation Serif"/>
              <a:ea typeface="Liberation Serif"/>
              <a:cs typeface="Liberation Serif"/>
            </a:endParaRPr>
          </a:p>
        </p:txBody>
      </p:sp>
    </p:spTree>
    <p:extLst>
      <p:ext uri="{BB962C8B-B14F-4D97-AF65-F5344CB8AC3E}">
        <p14:creationId xmlns:p14="http://schemas.microsoft.com/office/powerpoint/2010/main" val="44321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46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58136" y="1325709"/>
            <a:ext cx="5259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62812" y="4359961"/>
            <a:ext cx="4929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ЗАКОНОМЕРНОСТЕЙ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9624" y="550717"/>
            <a:ext cx="4381068" cy="2247901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41" y="3213590"/>
            <a:ext cx="6627236" cy="322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3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0412" y="-145473"/>
            <a:ext cx="13011150" cy="73152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62526" y="422520"/>
            <a:ext cx="110493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Задание 5 (стр. </a:t>
            </a:r>
            <a:r>
              <a:rPr lang="ru-RU" sz="3600" b="1" dirty="0" smtClean="0"/>
              <a:t>37, </a:t>
            </a:r>
            <a:r>
              <a:rPr lang="ru-RU" sz="3600" b="1" dirty="0"/>
              <a:t>номер </a:t>
            </a:r>
            <a:r>
              <a:rPr lang="ru-RU" sz="3600" b="1" dirty="0" smtClean="0"/>
              <a:t>5)</a:t>
            </a:r>
            <a:endParaRPr lang="ru-RU" sz="3600" dirty="0"/>
          </a:p>
          <a:p>
            <a:pPr>
              <a:spcAft>
                <a:spcPts val="0"/>
              </a:spcAft>
            </a:pPr>
            <a:endParaRPr lang="ru-RU" sz="3600" dirty="0">
              <a:latin typeface="Times New Roman" panose="02020603050405020304" pitchFamily="18" charset="0"/>
              <a:ea typeface="Liberation Serif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456" y="1622849"/>
            <a:ext cx="9393380" cy="4459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99855" y="3733729"/>
            <a:ext cx="2119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кулак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99855" y="5264221"/>
            <a:ext cx="2119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народ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982691" y="3584749"/>
            <a:ext cx="2119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сумка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35091" y="5264220"/>
            <a:ext cx="2119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арба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96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23452" y="647610"/>
            <a:ext cx="1134509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/>
              <a:t>Задание 6. (стр. </a:t>
            </a:r>
            <a:r>
              <a:rPr lang="ru-RU" sz="3600" b="1" dirty="0" smtClean="0"/>
              <a:t>38, </a:t>
            </a:r>
            <a:r>
              <a:rPr lang="ru-RU" sz="3600" b="1" dirty="0"/>
              <a:t>номер </a:t>
            </a:r>
            <a:r>
              <a:rPr lang="ru-RU" sz="3600" b="1" dirty="0" smtClean="0"/>
              <a:t>6)</a:t>
            </a:r>
            <a:endParaRPr lang="ru-RU" sz="3600" dirty="0"/>
          </a:p>
          <a:p>
            <a:r>
              <a:rPr lang="ru-RU" sz="3600" dirty="0"/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247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4290" y="1747696"/>
            <a:ext cx="11034257" cy="25887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72262" y="2934652"/>
            <a:ext cx="4300538" cy="32029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28291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695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7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7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7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6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795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33356" y="5442228"/>
            <a:ext cx="349717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Марка</a:t>
            </a:r>
            <a:endParaRPr lang="ru-RU" b="1" dirty="0"/>
          </a:p>
          <a:p>
            <a:pPr algn="ctr"/>
            <a:endParaRPr lang="ru-RU" sz="2400" b="1" dirty="0">
              <a:cs typeface="Aharoni" panose="02010803020104030203" pitchFamily="2" charset="-79"/>
            </a:endParaRPr>
          </a:p>
          <a:p>
            <a:endParaRPr lang="ru-RU" dirty="0"/>
          </a:p>
        </p:txBody>
      </p:sp>
      <p:pic>
        <p:nvPicPr>
          <p:cNvPr id="1028" name="Picture 4" descr="https://upload.wikimedia.org/wikipedia/commons/6/63/Stamp_of_USSR_10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1139" y="1697182"/>
            <a:ext cx="5121611" cy="346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9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56053" y="5887453"/>
            <a:ext cx="2807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Волосы</a:t>
            </a:r>
            <a:endParaRPr lang="ru-RU" b="1" dirty="0"/>
          </a:p>
        </p:txBody>
      </p:sp>
      <p:pic>
        <p:nvPicPr>
          <p:cNvPr id="2050" name="Picture 2" descr="https://clinica-opora.ru/wp-content/uploads/2021/03/d422aab66eecd0eaf10ec371c5af2ad3-2048x13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9103" y="1604169"/>
            <a:ext cx="5495962" cy="364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15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90752" y="5549840"/>
            <a:ext cx="2502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Трое</a:t>
            </a:r>
            <a:endParaRPr lang="ru-RU" sz="3200" b="1" dirty="0"/>
          </a:p>
        </p:txBody>
      </p:sp>
      <p:pic>
        <p:nvPicPr>
          <p:cNvPr id="3074" name="Picture 2" descr="https://www.culture.ru/storage/images/5e56edcf7973c42673e142734d44fb07/7809e106c5d5c30da5cc062c60a0a10c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8694" y="2129947"/>
            <a:ext cx="3733035" cy="248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82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9259" y="-173181"/>
            <a:ext cx="1301115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57735" y="5441919"/>
            <a:ext cx="3260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Верблюжонок</a:t>
            </a:r>
            <a:endParaRPr lang="ru-RU" sz="3200" b="1" dirty="0"/>
          </a:p>
        </p:txBody>
      </p:sp>
      <p:pic>
        <p:nvPicPr>
          <p:cNvPr id="4098" name="Picture 2" descr="https://islam.ru/sites/default/files/img/2017/person/verblyudica-i-verblyuzhono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0464" y="1406598"/>
            <a:ext cx="5057463" cy="389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37095" y="5807241"/>
            <a:ext cx="2582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Винни</a:t>
            </a:r>
            <a:endParaRPr lang="ru-RU" b="1" dirty="0"/>
          </a:p>
        </p:txBody>
      </p:sp>
      <p:pic>
        <p:nvPicPr>
          <p:cNvPr id="5124" name="Picture 4" descr="https://s01.yapfiles.ru/files/2359199/_puh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8530" y="1482436"/>
            <a:ext cx="3135243" cy="41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64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119</Words>
  <Application>Microsoft Office PowerPoint</Application>
  <PresentationFormat>Широкоэкранный</PresentationFormat>
  <Paragraphs>32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Aharoni</vt:lpstr>
      <vt:lpstr>Arial</vt:lpstr>
      <vt:lpstr>Calibri</vt:lpstr>
      <vt:lpstr>Calibri Light</vt:lpstr>
      <vt:lpstr>Liberation Serif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32</cp:revision>
  <dcterms:created xsi:type="dcterms:W3CDTF">2021-10-19T10:23:55Z</dcterms:created>
  <dcterms:modified xsi:type="dcterms:W3CDTF">2022-11-09T12:00:17Z</dcterms:modified>
</cp:coreProperties>
</file>